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49"/>
  </p:notesMasterIdLst>
  <p:sldIdLst>
    <p:sldId id="256" r:id="rId5"/>
    <p:sldId id="330" r:id="rId6"/>
    <p:sldId id="259" r:id="rId7"/>
    <p:sldId id="338" r:id="rId8"/>
    <p:sldId id="263" r:id="rId9"/>
    <p:sldId id="341" r:id="rId10"/>
    <p:sldId id="339" r:id="rId11"/>
    <p:sldId id="340" r:id="rId12"/>
    <p:sldId id="262" r:id="rId13"/>
    <p:sldId id="346" r:id="rId14"/>
    <p:sldId id="347" r:id="rId15"/>
    <p:sldId id="345" r:id="rId16"/>
    <p:sldId id="348" r:id="rId17"/>
    <p:sldId id="350" r:id="rId18"/>
    <p:sldId id="342" r:id="rId19"/>
    <p:sldId id="268" r:id="rId20"/>
    <p:sldId id="261" r:id="rId21"/>
    <p:sldId id="316" r:id="rId22"/>
    <p:sldId id="317" r:id="rId23"/>
    <p:sldId id="318" r:id="rId24"/>
    <p:sldId id="331" r:id="rId25"/>
    <p:sldId id="321" r:id="rId26"/>
    <p:sldId id="322" r:id="rId27"/>
    <p:sldId id="323" r:id="rId28"/>
    <p:sldId id="343" r:id="rId29"/>
    <p:sldId id="353" r:id="rId30"/>
    <p:sldId id="351" r:id="rId31"/>
    <p:sldId id="352" r:id="rId32"/>
    <p:sldId id="361" r:id="rId33"/>
    <p:sldId id="358" r:id="rId34"/>
    <p:sldId id="360" r:id="rId35"/>
    <p:sldId id="359" r:id="rId36"/>
    <p:sldId id="362" r:id="rId37"/>
    <p:sldId id="332" r:id="rId38"/>
    <p:sldId id="267" r:id="rId39"/>
    <p:sldId id="260" r:id="rId40"/>
    <p:sldId id="328" r:id="rId41"/>
    <p:sldId id="327" r:id="rId42"/>
    <p:sldId id="329" r:id="rId43"/>
    <p:sldId id="333" r:id="rId44"/>
    <p:sldId id="336" r:id="rId45"/>
    <p:sldId id="344" r:id="rId46"/>
    <p:sldId id="320" r:id="rId47"/>
    <p:sldId id="357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veat Brush" pitchFamily="2" charset="0"/>
      <p:regular r:id="rId54"/>
    </p:embeddedFont>
    <p:embeddedFont>
      <p:font typeface="Itim" panose="020B0604020202020204" charset="-34"/>
      <p:regular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BDCE2F-019D-4960-B1EC-DAD5B3107813}">
  <a:tblStyle styleId="{C9BDCE2F-019D-4960-B1EC-DAD5B3107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72"/>
  </p:normalViewPr>
  <p:slideViewPr>
    <p:cSldViewPr snapToGrid="0">
      <p:cViewPr varScale="1">
        <p:scale>
          <a:sx n="126" d="100"/>
          <a:sy n="126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g9eef0a04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0" name="Google Shape;7150;g9eef0a04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7" name="Google Shape;8137;g9eef0a043f_0_7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8" name="Google Shape;8138;g9eef0a043f_0_7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9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5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g9eef0a043f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8" name="Google Shape;7318;g9eef0a043f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17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259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132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385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g9eef0a043f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8" name="Google Shape;7318;g9eef0a043f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331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5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g9eef0a043f_0_7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6" name="Google Shape;8236;g9eef0a043f_0_7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606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g9eef0a043f_0_4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2" name="Google Shape;7772;g9eef0a043f_0_4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73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549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41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499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1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4" name="Google Shape;9754;g9eef0a043f_2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5" name="Google Shape;9755;g9eef0a043f_2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899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06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77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37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g9eef0a043f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0" name="Google Shape;7300;g9eef0a043f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Google Shape;8210;g9eef0a043f_0_7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1" name="Google Shape;8211;g9eef0a043f_0_7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87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403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52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g9eef0a043f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9" name="Google Shape;7819;g9eef0a043f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125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08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2" name="Google Shape;7602;g540b121389_2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3" name="Google Shape;7603;g540b121389_2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982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74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7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g9eef0a043f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7" name="Google Shape;7207;g9eef0a043f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285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018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9eef0a043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7" name="Google Shape;7307;g9eef0a043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477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05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g540b121389_2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8" name="Google Shape;8808;g540b121389_2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402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8" name="Google Shape;8818;g540b121389_2_2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9" name="Google Shape;8819;g540b121389_2_2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11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7" name="Google Shape;7407;g9eef0a043f_0_2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8" name="Google Shape;7408;g9eef0a043f_0_2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g9eef0a043f_0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3" name="Google Shape;7553;g9eef0a043f_0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334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54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g9eef0a043f_0_1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9" name="Google Shape;8259;g9eef0a043f_0_1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501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6" name="Google Shape;7356;g9eef0a043f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7" name="Google Shape;7357;g9eef0a043f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625100" y="1153123"/>
            <a:ext cx="5893800" cy="23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925850" y="3369725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4459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8711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346382" y="790541"/>
            <a:ext cx="2258379" cy="640553"/>
            <a:chOff x="-2810250" y="3572525"/>
            <a:chExt cx="2106500" cy="597475"/>
          </a:xfrm>
        </p:grpSpPr>
        <p:sp>
          <p:nvSpPr>
            <p:cNvPr id="16" name="Google Shape;16;p2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7629873" y="4385269"/>
            <a:ext cx="1773362" cy="564914"/>
            <a:chOff x="-4380075" y="3780200"/>
            <a:chExt cx="1637000" cy="521475"/>
          </a:xfrm>
        </p:grpSpPr>
        <p:sp>
          <p:nvSpPr>
            <p:cNvPr id="127" name="Google Shape;127;p2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6_1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17"/>
          <p:cNvSpPr txBox="1">
            <a:spLocks noGrp="1"/>
          </p:cNvSpPr>
          <p:nvPr>
            <p:ph type="subTitle" idx="1"/>
          </p:nvPr>
        </p:nvSpPr>
        <p:spPr>
          <a:xfrm>
            <a:off x="3194600" y="2218834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1" name="Google Shape;2541;p17"/>
          <p:cNvSpPr txBox="1">
            <a:spLocks noGrp="1"/>
          </p:cNvSpPr>
          <p:nvPr>
            <p:ph type="subTitle" idx="2"/>
          </p:nvPr>
        </p:nvSpPr>
        <p:spPr>
          <a:xfrm>
            <a:off x="5666006" y="2218834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2" name="Google Shape;2542;p17"/>
          <p:cNvSpPr txBox="1">
            <a:spLocks noGrp="1"/>
          </p:cNvSpPr>
          <p:nvPr>
            <p:ph type="subTitle" idx="3"/>
          </p:nvPr>
        </p:nvSpPr>
        <p:spPr>
          <a:xfrm>
            <a:off x="714875" y="2218834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3" name="Google Shape;2543;p17"/>
          <p:cNvSpPr txBox="1">
            <a:spLocks noGrp="1"/>
          </p:cNvSpPr>
          <p:nvPr>
            <p:ph type="subTitle" idx="4"/>
          </p:nvPr>
        </p:nvSpPr>
        <p:spPr>
          <a:xfrm>
            <a:off x="3321200" y="2665418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4" name="Google Shape;2544;p17"/>
          <p:cNvSpPr txBox="1">
            <a:spLocks noGrp="1"/>
          </p:cNvSpPr>
          <p:nvPr>
            <p:ph type="subTitle" idx="5"/>
          </p:nvPr>
        </p:nvSpPr>
        <p:spPr>
          <a:xfrm>
            <a:off x="5792606" y="2665418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5" name="Google Shape;2545;p17"/>
          <p:cNvSpPr txBox="1">
            <a:spLocks noGrp="1"/>
          </p:cNvSpPr>
          <p:nvPr>
            <p:ph type="subTitle" idx="6"/>
          </p:nvPr>
        </p:nvSpPr>
        <p:spPr>
          <a:xfrm>
            <a:off x="841475" y="2665418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546" name="Google Shape;2546;p17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2547" name="Google Shape;2547;p1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7" name="Google Shape;2657;p17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17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17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2660" name="Google Shape;2660;p1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17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2" name="Google Shape;27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18"/>
          <p:cNvSpPr txBox="1">
            <a:spLocks noGrp="1"/>
          </p:cNvSpPr>
          <p:nvPr>
            <p:ph type="subTitle" idx="1"/>
          </p:nvPr>
        </p:nvSpPr>
        <p:spPr>
          <a:xfrm>
            <a:off x="4578900" y="1788463"/>
            <a:ext cx="38589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2774" name="Google Shape;2774;p18"/>
          <p:cNvSpPr txBox="1">
            <a:spLocks noGrp="1"/>
          </p:cNvSpPr>
          <p:nvPr>
            <p:ph type="subTitle" idx="2"/>
          </p:nvPr>
        </p:nvSpPr>
        <p:spPr>
          <a:xfrm>
            <a:off x="714875" y="1788463"/>
            <a:ext cx="38589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75" name="Google Shape;2775;p18"/>
          <p:cNvSpPr txBox="1">
            <a:spLocks noGrp="1"/>
          </p:cNvSpPr>
          <p:nvPr>
            <p:ph type="subTitle" idx="3"/>
          </p:nvPr>
        </p:nvSpPr>
        <p:spPr>
          <a:xfrm>
            <a:off x="714875" y="2173466"/>
            <a:ext cx="3858900" cy="19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776" name="Google Shape;2776;p18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2777" name="Google Shape;2777;p18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18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2888" name="Google Shape;2888;p18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6" name="Google Shape;2956;p1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7184650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8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-332763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18"/>
          <p:cNvSpPr txBox="1">
            <a:spLocks noGrp="1"/>
          </p:cNvSpPr>
          <p:nvPr>
            <p:ph type="subTitle" idx="4"/>
          </p:nvPr>
        </p:nvSpPr>
        <p:spPr>
          <a:xfrm>
            <a:off x="4578900" y="2173466"/>
            <a:ext cx="3858900" cy="19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959" name="Google Shape;2959;p18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_1_1"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0" name="Google Shape;31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20"/>
          <p:cNvSpPr txBox="1">
            <a:spLocks noGrp="1"/>
          </p:cNvSpPr>
          <p:nvPr>
            <p:ph type="subTitle" idx="1"/>
          </p:nvPr>
        </p:nvSpPr>
        <p:spPr>
          <a:xfrm>
            <a:off x="3767775" y="1926660"/>
            <a:ext cx="15846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2" name="Google Shape;3192;p20"/>
          <p:cNvSpPr txBox="1">
            <a:spLocks noGrp="1"/>
          </p:cNvSpPr>
          <p:nvPr>
            <p:ph type="subTitle" idx="2"/>
          </p:nvPr>
        </p:nvSpPr>
        <p:spPr>
          <a:xfrm>
            <a:off x="6279850" y="2476381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3" name="Google Shape;3193;p20"/>
          <p:cNvSpPr txBox="1">
            <a:spLocks noGrp="1"/>
          </p:cNvSpPr>
          <p:nvPr>
            <p:ph type="subTitle" idx="3"/>
          </p:nvPr>
        </p:nvSpPr>
        <p:spPr>
          <a:xfrm>
            <a:off x="900014" y="2476381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4" name="Google Shape;3194;p20"/>
          <p:cNvSpPr txBox="1">
            <a:spLocks noGrp="1"/>
          </p:cNvSpPr>
          <p:nvPr>
            <p:ph type="subTitle" idx="4"/>
          </p:nvPr>
        </p:nvSpPr>
        <p:spPr>
          <a:xfrm>
            <a:off x="3406730" y="2592314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5" name="Google Shape;3195;p20"/>
          <p:cNvSpPr txBox="1">
            <a:spLocks noGrp="1"/>
          </p:cNvSpPr>
          <p:nvPr>
            <p:ph type="subTitle" idx="5"/>
          </p:nvPr>
        </p:nvSpPr>
        <p:spPr>
          <a:xfrm>
            <a:off x="6102401" y="3145275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96" name="Google Shape;3196;p20"/>
          <p:cNvSpPr txBox="1">
            <a:spLocks noGrp="1"/>
          </p:cNvSpPr>
          <p:nvPr>
            <p:ph type="subTitle" idx="6"/>
          </p:nvPr>
        </p:nvSpPr>
        <p:spPr>
          <a:xfrm>
            <a:off x="722575" y="3141926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197" name="Google Shape;3197;p20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198" name="Google Shape;3198;p20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8" name="Google Shape;3308;p2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020526" y="60431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20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-357474" y="459916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0" name="Google Shape;3310;p20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311" name="Google Shape;3311;p20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1" name="Google Shape;3421;p20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3" name="Google Shape;342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4" name="Google Shape;3424;p21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425" name="Google Shape;3425;p2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5" name="Google Shape;3535;p21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p21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7" name="Google Shape;3537;p21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538" name="Google Shape;3538;p2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21"/>
          <p:cNvSpPr txBox="1">
            <a:spLocks noGrp="1"/>
          </p:cNvSpPr>
          <p:nvPr>
            <p:ph type="subTitle" idx="1"/>
          </p:nvPr>
        </p:nvSpPr>
        <p:spPr>
          <a:xfrm>
            <a:off x="1378966" y="3375250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49" name="Google Shape;3649;p21"/>
          <p:cNvSpPr txBox="1">
            <a:spLocks noGrp="1"/>
          </p:cNvSpPr>
          <p:nvPr>
            <p:ph type="subTitle" idx="2"/>
          </p:nvPr>
        </p:nvSpPr>
        <p:spPr>
          <a:xfrm>
            <a:off x="5261566" y="3375250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50" name="Google Shape;3650;p21"/>
          <p:cNvSpPr txBox="1">
            <a:spLocks noGrp="1"/>
          </p:cNvSpPr>
          <p:nvPr>
            <p:ph type="subTitle" idx="3"/>
          </p:nvPr>
        </p:nvSpPr>
        <p:spPr>
          <a:xfrm>
            <a:off x="1378966" y="1835800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51" name="Google Shape;3651;p21"/>
          <p:cNvSpPr txBox="1">
            <a:spLocks noGrp="1"/>
          </p:cNvSpPr>
          <p:nvPr>
            <p:ph type="subTitle" idx="4"/>
          </p:nvPr>
        </p:nvSpPr>
        <p:spPr>
          <a:xfrm>
            <a:off x="5261566" y="1835800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52" name="Google Shape;3652;p21"/>
          <p:cNvSpPr txBox="1">
            <a:spLocks noGrp="1"/>
          </p:cNvSpPr>
          <p:nvPr>
            <p:ph type="subTitle" idx="5"/>
          </p:nvPr>
        </p:nvSpPr>
        <p:spPr>
          <a:xfrm>
            <a:off x="1378966" y="2352146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3" name="Google Shape;3653;p21"/>
          <p:cNvSpPr txBox="1">
            <a:spLocks noGrp="1"/>
          </p:cNvSpPr>
          <p:nvPr>
            <p:ph type="subTitle" idx="6"/>
          </p:nvPr>
        </p:nvSpPr>
        <p:spPr>
          <a:xfrm>
            <a:off x="5246700" y="2352146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4" name="Google Shape;3654;p21"/>
          <p:cNvSpPr txBox="1">
            <a:spLocks noGrp="1"/>
          </p:cNvSpPr>
          <p:nvPr>
            <p:ph type="subTitle" idx="7"/>
          </p:nvPr>
        </p:nvSpPr>
        <p:spPr>
          <a:xfrm>
            <a:off x="1378966" y="3856333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5" name="Google Shape;3655;p21"/>
          <p:cNvSpPr txBox="1">
            <a:spLocks noGrp="1"/>
          </p:cNvSpPr>
          <p:nvPr>
            <p:ph type="subTitle" idx="8"/>
          </p:nvPr>
        </p:nvSpPr>
        <p:spPr>
          <a:xfrm>
            <a:off x="5261566" y="3856333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56" name="Google Shape;3656;p21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6_1"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8" name="Google Shape;365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9" name="Google Shape;3659;p22"/>
          <p:cNvSpPr txBox="1">
            <a:spLocks noGrp="1"/>
          </p:cNvSpPr>
          <p:nvPr>
            <p:ph type="subTitle" idx="1"/>
          </p:nvPr>
        </p:nvSpPr>
        <p:spPr>
          <a:xfrm>
            <a:off x="600131" y="3083184"/>
            <a:ext cx="2043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0" name="Google Shape;3660;p22"/>
          <p:cNvSpPr txBox="1">
            <a:spLocks noGrp="1"/>
          </p:cNvSpPr>
          <p:nvPr>
            <p:ph type="subTitle" idx="2"/>
          </p:nvPr>
        </p:nvSpPr>
        <p:spPr>
          <a:xfrm>
            <a:off x="6499803" y="3083184"/>
            <a:ext cx="2043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1" name="Google Shape;3661;p22"/>
          <p:cNvSpPr txBox="1">
            <a:spLocks noGrp="1"/>
          </p:cNvSpPr>
          <p:nvPr>
            <p:ph type="subTitle" idx="3"/>
          </p:nvPr>
        </p:nvSpPr>
        <p:spPr>
          <a:xfrm>
            <a:off x="600131" y="1941313"/>
            <a:ext cx="2043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2" name="Google Shape;3662;p22"/>
          <p:cNvSpPr txBox="1">
            <a:spLocks noGrp="1"/>
          </p:cNvSpPr>
          <p:nvPr>
            <p:ph type="subTitle" idx="4"/>
          </p:nvPr>
        </p:nvSpPr>
        <p:spPr>
          <a:xfrm>
            <a:off x="6499803" y="1941313"/>
            <a:ext cx="2043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veat Brush"/>
              <a:buNone/>
              <a:defRPr sz="16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3663" name="Google Shape;3663;p22"/>
          <p:cNvSpPr txBox="1">
            <a:spLocks noGrp="1"/>
          </p:cNvSpPr>
          <p:nvPr>
            <p:ph type="subTitle" idx="5"/>
          </p:nvPr>
        </p:nvSpPr>
        <p:spPr>
          <a:xfrm>
            <a:off x="600131" y="224766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4" name="Google Shape;3664;p22"/>
          <p:cNvSpPr txBox="1">
            <a:spLocks noGrp="1"/>
          </p:cNvSpPr>
          <p:nvPr>
            <p:ph type="subTitle" idx="6"/>
          </p:nvPr>
        </p:nvSpPr>
        <p:spPr>
          <a:xfrm>
            <a:off x="6499803" y="224766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5" name="Google Shape;3665;p22"/>
          <p:cNvSpPr txBox="1">
            <a:spLocks noGrp="1"/>
          </p:cNvSpPr>
          <p:nvPr>
            <p:ph type="subTitle" idx="7"/>
          </p:nvPr>
        </p:nvSpPr>
        <p:spPr>
          <a:xfrm>
            <a:off x="600131" y="335611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6" name="Google Shape;3666;p22"/>
          <p:cNvSpPr txBox="1">
            <a:spLocks noGrp="1"/>
          </p:cNvSpPr>
          <p:nvPr>
            <p:ph type="subTitle" idx="8"/>
          </p:nvPr>
        </p:nvSpPr>
        <p:spPr>
          <a:xfrm>
            <a:off x="6499803" y="3356118"/>
            <a:ext cx="20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7" name="Google Shape;3667;p22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8" name="Google Shape;3668;p22"/>
          <p:cNvSpPr txBox="1">
            <a:spLocks noGrp="1"/>
          </p:cNvSpPr>
          <p:nvPr>
            <p:ph type="title" idx="9" hasCustomPrompt="1"/>
          </p:nvPr>
        </p:nvSpPr>
        <p:spPr>
          <a:xfrm>
            <a:off x="3664009" y="1969786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9" name="Google Shape;3669;p22"/>
          <p:cNvSpPr txBox="1">
            <a:spLocks noGrp="1"/>
          </p:cNvSpPr>
          <p:nvPr>
            <p:ph type="title" idx="13" hasCustomPrompt="1"/>
          </p:nvPr>
        </p:nvSpPr>
        <p:spPr>
          <a:xfrm>
            <a:off x="3664009" y="3086761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0" name="Google Shape;3670;p22"/>
          <p:cNvSpPr txBox="1">
            <a:spLocks noGrp="1"/>
          </p:cNvSpPr>
          <p:nvPr>
            <p:ph type="title" idx="14" hasCustomPrompt="1"/>
          </p:nvPr>
        </p:nvSpPr>
        <p:spPr>
          <a:xfrm>
            <a:off x="4633708" y="1969786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1" name="Google Shape;3671;p22"/>
          <p:cNvSpPr txBox="1">
            <a:spLocks noGrp="1"/>
          </p:cNvSpPr>
          <p:nvPr>
            <p:ph type="title" idx="15" hasCustomPrompt="1"/>
          </p:nvPr>
        </p:nvSpPr>
        <p:spPr>
          <a:xfrm>
            <a:off x="4633708" y="3086761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72" name="Google Shape;3672;p22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3673" name="Google Shape;3673;p22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3" name="Google Shape;3783;p22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784" name="Google Shape;3784;p22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2" name="Google Shape;3852;p2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370661" y="331788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22"/>
          <p:cNvPicPr preferRelativeResize="0"/>
          <p:nvPr/>
        </p:nvPicPr>
        <p:blipFill rotWithShape="1">
          <a:blip r:embed="rId4">
            <a:alphaModFix amt="58000"/>
          </a:blip>
          <a:srcRect l="6060" r="-6059"/>
          <a:stretch/>
        </p:blipFill>
        <p:spPr>
          <a:xfrm>
            <a:off x="-1047375" y="4636612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5" name="Google Shape;38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6" name="Google Shape;3856;p23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857" name="Google Shape;3857;p2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67" name="Google Shape;3967;p23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2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9" name="Google Shape;3969;p23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3970" name="Google Shape;3970;p2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0" name="Google Shape;4080;p23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2" name="Google Shape;408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3" name="Google Shape;4083;p24"/>
          <p:cNvGrpSpPr/>
          <p:nvPr/>
        </p:nvGrpSpPr>
        <p:grpSpPr>
          <a:xfrm>
            <a:off x="7745300" y="453413"/>
            <a:ext cx="2106500" cy="597475"/>
            <a:chOff x="-2810250" y="3572525"/>
            <a:chExt cx="2106500" cy="597475"/>
          </a:xfrm>
        </p:grpSpPr>
        <p:sp>
          <p:nvSpPr>
            <p:cNvPr id="4084" name="Google Shape;4084;p2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94" name="Google Shape;4194;p24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7745301" y="4636594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24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1557174" y="655569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6" name="Google Shape;4196;p24"/>
          <p:cNvGrpSpPr/>
          <p:nvPr/>
        </p:nvGrpSpPr>
        <p:grpSpPr>
          <a:xfrm>
            <a:off x="-1043675" y="4210088"/>
            <a:ext cx="2106500" cy="597475"/>
            <a:chOff x="-2810250" y="3572525"/>
            <a:chExt cx="2106500" cy="597475"/>
          </a:xfrm>
        </p:grpSpPr>
        <p:sp>
          <p:nvSpPr>
            <p:cNvPr id="4197" name="Google Shape;4197;p2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7" name="Google Shape;4307;p24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9" name="Google Shape;43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p25"/>
          <p:cNvSpPr txBox="1">
            <a:spLocks noGrp="1"/>
          </p:cNvSpPr>
          <p:nvPr>
            <p:ph type="subTitle" idx="1"/>
          </p:nvPr>
        </p:nvSpPr>
        <p:spPr>
          <a:xfrm>
            <a:off x="80415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1" name="Google Shape;4311;p25"/>
          <p:cNvSpPr txBox="1">
            <a:spLocks noGrp="1"/>
          </p:cNvSpPr>
          <p:nvPr>
            <p:ph type="subTitle" idx="2"/>
          </p:nvPr>
        </p:nvSpPr>
        <p:spPr>
          <a:xfrm>
            <a:off x="583365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2" name="Google Shape;4312;p25"/>
          <p:cNvSpPr txBox="1">
            <a:spLocks noGrp="1"/>
          </p:cNvSpPr>
          <p:nvPr>
            <p:ph type="subTitle" idx="3"/>
          </p:nvPr>
        </p:nvSpPr>
        <p:spPr>
          <a:xfrm>
            <a:off x="80415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3" name="Google Shape;4313;p25"/>
          <p:cNvSpPr txBox="1">
            <a:spLocks noGrp="1"/>
          </p:cNvSpPr>
          <p:nvPr>
            <p:ph type="subTitle" idx="4"/>
          </p:nvPr>
        </p:nvSpPr>
        <p:spPr>
          <a:xfrm>
            <a:off x="583365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4" name="Google Shape;4314;p25"/>
          <p:cNvSpPr txBox="1">
            <a:spLocks noGrp="1"/>
          </p:cNvSpPr>
          <p:nvPr>
            <p:ph type="subTitle" idx="5"/>
          </p:nvPr>
        </p:nvSpPr>
        <p:spPr>
          <a:xfrm>
            <a:off x="331890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5" name="Google Shape;4315;p25"/>
          <p:cNvSpPr txBox="1">
            <a:spLocks noGrp="1"/>
          </p:cNvSpPr>
          <p:nvPr>
            <p:ph type="subTitle" idx="6"/>
          </p:nvPr>
        </p:nvSpPr>
        <p:spPr>
          <a:xfrm>
            <a:off x="331890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16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4316" name="Google Shape;4316;p25"/>
          <p:cNvSpPr txBox="1">
            <a:spLocks noGrp="1"/>
          </p:cNvSpPr>
          <p:nvPr>
            <p:ph type="subTitle" idx="7"/>
          </p:nvPr>
        </p:nvSpPr>
        <p:spPr>
          <a:xfrm>
            <a:off x="80415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7" name="Google Shape;4317;p25"/>
          <p:cNvSpPr txBox="1">
            <a:spLocks noGrp="1"/>
          </p:cNvSpPr>
          <p:nvPr>
            <p:ph type="subTitle" idx="8"/>
          </p:nvPr>
        </p:nvSpPr>
        <p:spPr>
          <a:xfrm>
            <a:off x="583365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8" name="Google Shape;4318;p25"/>
          <p:cNvSpPr txBox="1">
            <a:spLocks noGrp="1"/>
          </p:cNvSpPr>
          <p:nvPr>
            <p:ph type="subTitle" idx="9"/>
          </p:nvPr>
        </p:nvSpPr>
        <p:spPr>
          <a:xfrm>
            <a:off x="80415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9" name="Google Shape;4319;p25"/>
          <p:cNvSpPr txBox="1">
            <a:spLocks noGrp="1"/>
          </p:cNvSpPr>
          <p:nvPr>
            <p:ph type="subTitle" idx="13"/>
          </p:nvPr>
        </p:nvSpPr>
        <p:spPr>
          <a:xfrm>
            <a:off x="583365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0" name="Google Shape;4320;p25"/>
          <p:cNvSpPr txBox="1">
            <a:spLocks noGrp="1"/>
          </p:cNvSpPr>
          <p:nvPr>
            <p:ph type="subTitle" idx="14"/>
          </p:nvPr>
        </p:nvSpPr>
        <p:spPr>
          <a:xfrm>
            <a:off x="331890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21" name="Google Shape;4321;p25"/>
          <p:cNvSpPr txBox="1">
            <a:spLocks noGrp="1"/>
          </p:cNvSpPr>
          <p:nvPr>
            <p:ph type="subTitle" idx="15"/>
          </p:nvPr>
        </p:nvSpPr>
        <p:spPr>
          <a:xfrm>
            <a:off x="331890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22" name="Google Shape;4322;p2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4323" name="Google Shape;4323;p2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3" name="Google Shape;4433;p2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4434" name="Google Shape;4434;p2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4" name="Google Shape;4544;p25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2"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4" name="Google Shape;549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5" name="Google Shape;5495;p31"/>
          <p:cNvSpPr txBox="1">
            <a:spLocks noGrp="1"/>
          </p:cNvSpPr>
          <p:nvPr>
            <p:ph type="subTitle" idx="1"/>
          </p:nvPr>
        </p:nvSpPr>
        <p:spPr>
          <a:xfrm>
            <a:off x="714875" y="1443626"/>
            <a:ext cx="7714200" cy="25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96" name="Google Shape;5496;p31"/>
          <p:cNvSpPr txBox="1">
            <a:spLocks noGrp="1"/>
          </p:cNvSpPr>
          <p:nvPr>
            <p:ph type="title"/>
          </p:nvPr>
        </p:nvSpPr>
        <p:spPr>
          <a:xfrm>
            <a:off x="714875" y="594625"/>
            <a:ext cx="77142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7" name="Google Shape;5497;p31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5498" name="Google Shape;5498;p3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3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3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3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3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3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3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3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3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3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8" name="Google Shape;5608;p31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5609" name="Google Shape;5609;p31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1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1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1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1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1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1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1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1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1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1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1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1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1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1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1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1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1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1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1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1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1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1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1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1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1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1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1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1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1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1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1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1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1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1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1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1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1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1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1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1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1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1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1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1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1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1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1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1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1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1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1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1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1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1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1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1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1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1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1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1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1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1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1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1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1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1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1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1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1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1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1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1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1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1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1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1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1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1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1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1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1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1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1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1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1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1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1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1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1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1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1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1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1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1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1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1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1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1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1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1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1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1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1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9" name="Google Shape;5719;p3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0" name="Google Shape;5720;p31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6" name="Google Shape;613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Google Shape;6137;p34"/>
          <p:cNvSpPr txBox="1">
            <a:spLocks noGrp="1"/>
          </p:cNvSpPr>
          <p:nvPr>
            <p:ph type="subTitle" idx="1"/>
          </p:nvPr>
        </p:nvSpPr>
        <p:spPr>
          <a:xfrm>
            <a:off x="3396689" y="3153975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8" name="Google Shape;6138;p34"/>
          <p:cNvSpPr txBox="1">
            <a:spLocks noGrp="1"/>
          </p:cNvSpPr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39" name="Google Shape;6139;p34"/>
          <p:cNvGrpSpPr/>
          <p:nvPr/>
        </p:nvGrpSpPr>
        <p:grpSpPr>
          <a:xfrm>
            <a:off x="-942425" y="646563"/>
            <a:ext cx="2106500" cy="597475"/>
            <a:chOff x="-2810250" y="3572525"/>
            <a:chExt cx="2106500" cy="597475"/>
          </a:xfrm>
        </p:grpSpPr>
        <p:sp>
          <p:nvSpPr>
            <p:cNvPr id="6140" name="Google Shape;6140;p3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3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3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3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3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3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3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3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3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3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0" name="Google Shape;6250;p34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6251" name="Google Shape;6251;p34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4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4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4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4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4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4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4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4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4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4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4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4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4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4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4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4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4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4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34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34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34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34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34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34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34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34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34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34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34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34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34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34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34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34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34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34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34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34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34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34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34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34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34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34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34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34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34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34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34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34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34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34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34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34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34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34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34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34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34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34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34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34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34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34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34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34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34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19" name="Google Shape;6319;p3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24">
            <a:off x="-1443738" y="3484257"/>
            <a:ext cx="2763902" cy="221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34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10338121">
            <a:off x="7254874" y="-569443"/>
            <a:ext cx="2763902" cy="2215487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34"/>
          <p:cNvSpPr txBox="1">
            <a:spLocks noGrp="1"/>
          </p:cNvSpPr>
          <p:nvPr>
            <p:ph type="title" idx="2" hasCustomPrompt="1"/>
          </p:nvPr>
        </p:nvSpPr>
        <p:spPr>
          <a:xfrm>
            <a:off x="2182400" y="1785450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22" name="Google Shape;6322;p34"/>
          <p:cNvSpPr txBox="1">
            <a:spLocks noGrp="1"/>
          </p:cNvSpPr>
          <p:nvPr>
            <p:ph type="subTitle" idx="3"/>
          </p:nvPr>
        </p:nvSpPr>
        <p:spPr>
          <a:xfrm>
            <a:off x="3387625" y="1541250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23" name="Google Shape;6323;p34"/>
          <p:cNvSpPr txBox="1">
            <a:spLocks noGrp="1"/>
          </p:cNvSpPr>
          <p:nvPr>
            <p:ph type="title" idx="4" hasCustomPrompt="1"/>
          </p:nvPr>
        </p:nvSpPr>
        <p:spPr>
          <a:xfrm>
            <a:off x="2191452" y="3398175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>
            <a:spLocks noGrp="1"/>
          </p:cNvSpPr>
          <p:nvPr>
            <p:ph type="subTitle" idx="1"/>
          </p:nvPr>
        </p:nvSpPr>
        <p:spPr>
          <a:xfrm>
            <a:off x="3140316" y="3410225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3104616" y="2197022"/>
            <a:ext cx="2935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00" name="Google Shape;200;p3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201" name="Google Shape;201;p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312" name="Google Shape;312;p3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" name="Google Shape;380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6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5" name="Google Shape;63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6" name="Google Shape;6326;p35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6327" name="Google Shape;6327;p3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3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3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3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3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3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3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3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3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3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3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3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3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3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3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3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3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3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3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3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3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3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3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3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3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3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3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3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3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3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3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3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3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3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3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3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3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3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3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3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3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3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3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3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3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3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3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3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3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3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3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3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3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3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3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3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3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3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3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3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3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3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3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3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3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3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3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3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3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3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3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3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3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3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3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3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3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3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3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3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3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3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3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3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3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3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3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3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3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3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3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3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3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3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3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3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3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3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3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3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3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3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3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3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3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3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3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3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3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3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37" name="Google Shape;6437;p35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8" name="Google Shape;6438;p35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9" name="Google Shape;6439;p35"/>
          <p:cNvGrpSpPr/>
          <p:nvPr/>
        </p:nvGrpSpPr>
        <p:grpSpPr>
          <a:xfrm>
            <a:off x="-530175" y="538288"/>
            <a:ext cx="2106500" cy="597475"/>
            <a:chOff x="-2810250" y="3572525"/>
            <a:chExt cx="2106500" cy="597475"/>
          </a:xfrm>
        </p:grpSpPr>
        <p:sp>
          <p:nvSpPr>
            <p:cNvPr id="6440" name="Google Shape;6440;p3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3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3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3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3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3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3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3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3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3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3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3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3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3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3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3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3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3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3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3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3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3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3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3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3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3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3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3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3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3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3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3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3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3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3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3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3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3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3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3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3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3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3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3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3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3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3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3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3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3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3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3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3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3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3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3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3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3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3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3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3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3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3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3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3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3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3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3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3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3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3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3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3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3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3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3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3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3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3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3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3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3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3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3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3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3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3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3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3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3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3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3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3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3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3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3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3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3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3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3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3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3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3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3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3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3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3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3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3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3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6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1" name="Google Shape;655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2" name="Google Shape;6552;p36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6553" name="Google Shape;6553;p3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3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3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3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3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3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3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3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3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3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3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3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3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3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3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3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3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3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3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3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3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3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3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3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3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3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3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3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3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3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3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3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3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3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3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3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3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3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3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3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3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3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3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3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3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3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3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3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3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3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3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3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3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3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3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3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3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3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3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3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3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3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3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3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3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3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3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3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3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3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3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3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3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3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3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3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3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3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3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3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3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3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3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3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3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3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3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3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3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3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3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3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3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3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3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3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3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3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3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3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3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3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3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3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3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3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3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3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3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3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3" name="Google Shape;6663;p36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6664" name="Google Shape;6664;p3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3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3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3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3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3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3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3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3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3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3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3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3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3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3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3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3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3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3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3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3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3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3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3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3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3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3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3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3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3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3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3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3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3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3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3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3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3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3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3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3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3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3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3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3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3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3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3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3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3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3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3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3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3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3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3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3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3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3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3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3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3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3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3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3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3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3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3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3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3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3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3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3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3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3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3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3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3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3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3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3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3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3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3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3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3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3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3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3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3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3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3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3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3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3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3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3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3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3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3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3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3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3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3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3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3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3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3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3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3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3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74" name="Google Shape;6774;p3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3318291">
            <a:off x="-431438" y="-1270594"/>
            <a:ext cx="1956100" cy="29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5" name="Google Shape;6775;p36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 rot="-2700011">
            <a:off x="6742811" y="3651283"/>
            <a:ext cx="3372624" cy="22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7" name="Google Shape;6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8" name="Google Shape;6778;p37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779" name="Google Shape;6779;p37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37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37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37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37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37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37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37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37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37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37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37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37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37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37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37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37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37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7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7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7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7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7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7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7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7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7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7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7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7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7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7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7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7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7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7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7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7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7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7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37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7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7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7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7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7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7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7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7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7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7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7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7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7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7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7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7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7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7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7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7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7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7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7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7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7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7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7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7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7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7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7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7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7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7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7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7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7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7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7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7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7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7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7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7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7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7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7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7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37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37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37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37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37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37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37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37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37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7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37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37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37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37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37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37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37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7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7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7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7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9" name="Google Shape;6889;p37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6890" name="Google Shape;6890;p37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7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7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7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7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7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7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7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7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7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7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7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7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7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7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7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7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7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7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7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7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7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7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7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7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7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7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7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7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7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37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37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37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7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7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7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37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37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37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37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7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7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7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7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7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7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7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7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7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7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7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7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7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7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7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37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37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7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37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37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37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37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37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37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37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37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37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37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8" name="Google Shape;6958;p3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6785838" y="562625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37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-731575" y="4507037"/>
            <a:ext cx="3793026" cy="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_1_1_1">
    <p:spTree>
      <p:nvGrpSpPr>
        <p:cNvPr id="1" name="Shape 6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1" name="Google Shape;69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2" name="Google Shape;6962;p38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6963" name="Google Shape;6963;p38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38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38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38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38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38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38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38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38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38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38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38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38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38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38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38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38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38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38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38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38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38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38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38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38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38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38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38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38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38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38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38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38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38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38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38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38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38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38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38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38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38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38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38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38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38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8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8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8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8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8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8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8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8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8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8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38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38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8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8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8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8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8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8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8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8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8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8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8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8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8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8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8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8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8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8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8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8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8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8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8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8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8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8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8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8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8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8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8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8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8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8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8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8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8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8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8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8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8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8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8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8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8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8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8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8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8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8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8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8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38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7074" name="Google Shape;7074;p38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8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8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8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8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8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8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8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8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8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8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8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8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8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8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8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8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8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8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8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8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8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38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38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38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38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38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38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38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38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38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38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38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38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38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38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38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38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38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38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38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38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38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38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38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38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38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38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38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38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38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38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38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38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38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38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38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38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38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38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38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38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38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38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38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38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38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38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42" name="Google Shape;7142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4087981">
            <a:off x="-1035713" y="2978796"/>
            <a:ext cx="2995599" cy="19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3" name="Google Shape;7143;p38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7867873">
            <a:off x="6954277" y="-481791"/>
            <a:ext cx="3426521" cy="224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120776" y="649069"/>
            <a:ext cx="2619999" cy="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043674" y="4533144"/>
            <a:ext cx="2619999" cy="4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"/>
          <p:cNvSpPr txBox="1">
            <a:spLocks noGrp="1"/>
          </p:cNvSpPr>
          <p:nvPr>
            <p:ph type="body" idx="1"/>
          </p:nvPr>
        </p:nvSpPr>
        <p:spPr>
          <a:xfrm>
            <a:off x="713691" y="1343127"/>
            <a:ext cx="7710900" cy="3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200"/>
            </a:lvl1pPr>
            <a:lvl2pPr marL="914400" lvl="1" indent="-32385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87" name="Google Shape;387;p4"/>
          <p:cNvGrpSpPr/>
          <p:nvPr/>
        </p:nvGrpSpPr>
        <p:grpSpPr>
          <a:xfrm>
            <a:off x="8020525" y="4467113"/>
            <a:ext cx="2106500" cy="597475"/>
            <a:chOff x="-2810250" y="3572525"/>
            <a:chExt cx="2106500" cy="597475"/>
          </a:xfrm>
        </p:grpSpPr>
        <p:sp>
          <p:nvSpPr>
            <p:cNvPr id="388" name="Google Shape;388;p4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6"/>
          <p:cNvGrpSpPr/>
          <p:nvPr/>
        </p:nvGrpSpPr>
        <p:grpSpPr>
          <a:xfrm>
            <a:off x="-1185137" y="840925"/>
            <a:ext cx="2106500" cy="597475"/>
            <a:chOff x="-2810250" y="3572525"/>
            <a:chExt cx="2106500" cy="597475"/>
          </a:xfrm>
        </p:grpSpPr>
        <p:sp>
          <p:nvSpPr>
            <p:cNvPr id="691" name="Google Shape;691;p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6"/>
          <p:cNvGrpSpPr/>
          <p:nvPr/>
        </p:nvGrpSpPr>
        <p:grpSpPr>
          <a:xfrm>
            <a:off x="7738988" y="4488250"/>
            <a:ext cx="1637000" cy="521475"/>
            <a:chOff x="-4380075" y="3780200"/>
            <a:chExt cx="1637000" cy="521475"/>
          </a:xfrm>
        </p:grpSpPr>
        <p:sp>
          <p:nvSpPr>
            <p:cNvPr id="802" name="Google Shape;802;p6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0" name="Google Shape;870;p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7370661" y="331788"/>
            <a:ext cx="35433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"/>
          <p:cNvPicPr preferRelativeResize="0"/>
          <p:nvPr/>
        </p:nvPicPr>
        <p:blipFill rotWithShape="1">
          <a:blip r:embed="rId4">
            <a:alphaModFix amt="58000"/>
          </a:blip>
          <a:srcRect l="6060" r="-6059"/>
          <a:stretch/>
        </p:blipFill>
        <p:spPr>
          <a:xfrm>
            <a:off x="-1047375" y="4636612"/>
            <a:ext cx="379302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9"/>
          <p:cNvSpPr txBox="1">
            <a:spLocks noGrp="1"/>
          </p:cNvSpPr>
          <p:nvPr>
            <p:ph type="title"/>
          </p:nvPr>
        </p:nvSpPr>
        <p:spPr>
          <a:xfrm>
            <a:off x="1955250" y="1521421"/>
            <a:ext cx="52335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8" name="Google Shape;1288;p9"/>
          <p:cNvSpPr txBox="1">
            <a:spLocks noGrp="1"/>
          </p:cNvSpPr>
          <p:nvPr>
            <p:ph type="body" idx="1"/>
          </p:nvPr>
        </p:nvSpPr>
        <p:spPr>
          <a:xfrm>
            <a:off x="1931064" y="3012590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9" name="Google Shape;1289;p9"/>
          <p:cNvSpPr/>
          <p:nvPr/>
        </p:nvSpPr>
        <p:spPr>
          <a:xfrm>
            <a:off x="-28174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9"/>
          <p:cNvSpPr/>
          <p:nvPr/>
        </p:nvSpPr>
        <p:spPr>
          <a:xfrm flipH="1">
            <a:off x="7924266" y="-161512"/>
            <a:ext cx="1516028" cy="86674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9"/>
          <p:cNvGrpSpPr/>
          <p:nvPr/>
        </p:nvGrpSpPr>
        <p:grpSpPr>
          <a:xfrm>
            <a:off x="-786325" y="840925"/>
            <a:ext cx="2106500" cy="597475"/>
            <a:chOff x="-2810250" y="3572525"/>
            <a:chExt cx="2106500" cy="597475"/>
          </a:xfrm>
        </p:grpSpPr>
        <p:sp>
          <p:nvSpPr>
            <p:cNvPr id="1292" name="Google Shape;1292;p9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9"/>
          <p:cNvGrpSpPr/>
          <p:nvPr/>
        </p:nvGrpSpPr>
        <p:grpSpPr>
          <a:xfrm>
            <a:off x="8137800" y="4488250"/>
            <a:ext cx="1637000" cy="521475"/>
            <a:chOff x="-4380075" y="3780200"/>
            <a:chExt cx="1637000" cy="521475"/>
          </a:xfrm>
        </p:grpSpPr>
        <p:sp>
          <p:nvSpPr>
            <p:cNvPr id="1403" name="Google Shape;1403;p9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Google Shape;17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3"/>
          <p:cNvSpPr txBox="1">
            <a:spLocks noGrp="1"/>
          </p:cNvSpPr>
          <p:nvPr>
            <p:ph type="subTitle" idx="1"/>
          </p:nvPr>
        </p:nvSpPr>
        <p:spPr>
          <a:xfrm>
            <a:off x="3140316" y="3410225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5" name="Google Shape;1705;p13"/>
          <p:cNvSpPr txBox="1">
            <a:spLocks noGrp="1"/>
          </p:cNvSpPr>
          <p:nvPr>
            <p:ph type="title"/>
          </p:nvPr>
        </p:nvSpPr>
        <p:spPr>
          <a:xfrm>
            <a:off x="2643450" y="2197025"/>
            <a:ext cx="3857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06" name="Google Shape;1706;p13"/>
          <p:cNvSpPr txBox="1">
            <a:spLocks noGrp="1"/>
          </p:cNvSpPr>
          <p:nvPr>
            <p:ph type="title" idx="2" hasCustomPrompt="1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707" name="Google Shape;1707;p13"/>
          <p:cNvGrpSpPr/>
          <p:nvPr/>
        </p:nvGrpSpPr>
        <p:grpSpPr>
          <a:xfrm>
            <a:off x="-442137" y="686788"/>
            <a:ext cx="2106500" cy="597475"/>
            <a:chOff x="-2810250" y="3572525"/>
            <a:chExt cx="2106500" cy="597475"/>
          </a:xfrm>
        </p:grpSpPr>
        <p:sp>
          <p:nvSpPr>
            <p:cNvPr id="1708" name="Google Shape;1708;p13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8" name="Google Shape;1818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405738" y="-88850"/>
            <a:ext cx="3793026" cy="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3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5886125" y="4625975"/>
            <a:ext cx="3793026" cy="67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0" name="Google Shape;1820;p13"/>
          <p:cNvGrpSpPr/>
          <p:nvPr/>
        </p:nvGrpSpPr>
        <p:grpSpPr>
          <a:xfrm>
            <a:off x="7432698" y="4092426"/>
            <a:ext cx="2115168" cy="673798"/>
            <a:chOff x="-4380075" y="3780200"/>
            <a:chExt cx="1637000" cy="521475"/>
          </a:xfrm>
        </p:grpSpPr>
        <p:sp>
          <p:nvSpPr>
            <p:cNvPr id="1821" name="Google Shape;1821;p13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ONE_COLUMN_TEXT_1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5"/>
          <p:cNvSpPr txBox="1">
            <a:spLocks noGrp="1"/>
          </p:cNvSpPr>
          <p:nvPr>
            <p:ph type="title"/>
          </p:nvPr>
        </p:nvSpPr>
        <p:spPr>
          <a:xfrm>
            <a:off x="580914" y="1255513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9" name="Google Shape;2129;p15"/>
          <p:cNvSpPr txBox="1">
            <a:spLocks noGrp="1"/>
          </p:cNvSpPr>
          <p:nvPr>
            <p:ph type="body" idx="1"/>
          </p:nvPr>
        </p:nvSpPr>
        <p:spPr>
          <a:xfrm>
            <a:off x="929664" y="3198588"/>
            <a:ext cx="37008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130" name="Google Shape;2130;p15"/>
          <p:cNvGrpSpPr/>
          <p:nvPr/>
        </p:nvGrpSpPr>
        <p:grpSpPr>
          <a:xfrm>
            <a:off x="-778350" y="601575"/>
            <a:ext cx="2106500" cy="597475"/>
            <a:chOff x="-2810250" y="3572525"/>
            <a:chExt cx="2106500" cy="597475"/>
          </a:xfrm>
        </p:grpSpPr>
        <p:sp>
          <p:nvSpPr>
            <p:cNvPr id="2131" name="Google Shape;2131;p15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15"/>
          <p:cNvGrpSpPr/>
          <p:nvPr/>
        </p:nvGrpSpPr>
        <p:grpSpPr>
          <a:xfrm>
            <a:off x="7507000" y="4622025"/>
            <a:ext cx="1637000" cy="521475"/>
            <a:chOff x="-4380075" y="3780200"/>
            <a:chExt cx="1637000" cy="521475"/>
          </a:xfrm>
        </p:grpSpPr>
        <p:sp>
          <p:nvSpPr>
            <p:cNvPr id="2242" name="Google Shape;2242;p15"/>
            <p:cNvSpPr/>
            <p:nvPr/>
          </p:nvSpPr>
          <p:spPr>
            <a:xfrm>
              <a:off x="-4365800" y="4000700"/>
              <a:ext cx="92575" cy="119000"/>
            </a:xfrm>
            <a:custGeom>
              <a:avLst/>
              <a:gdLst/>
              <a:ahLst/>
              <a:cxnLst/>
              <a:rect l="l" t="t" r="r" b="b"/>
              <a:pathLst>
                <a:path w="3703" h="4760" extrusionOk="0">
                  <a:moveTo>
                    <a:pt x="1947" y="0"/>
                  </a:moveTo>
                  <a:cubicBezTo>
                    <a:pt x="1850" y="76"/>
                    <a:pt x="1738" y="93"/>
                    <a:pt x="1622" y="93"/>
                  </a:cubicBezTo>
                  <a:cubicBezTo>
                    <a:pt x="1523" y="93"/>
                    <a:pt x="1421" y="81"/>
                    <a:pt x="1324" y="81"/>
                  </a:cubicBezTo>
                  <a:cubicBezTo>
                    <a:pt x="1184" y="81"/>
                    <a:pt x="1053" y="107"/>
                    <a:pt x="953" y="233"/>
                  </a:cubicBezTo>
                  <a:cubicBezTo>
                    <a:pt x="1185" y="867"/>
                    <a:pt x="1016" y="1481"/>
                    <a:pt x="805" y="2094"/>
                  </a:cubicBezTo>
                  <a:cubicBezTo>
                    <a:pt x="403" y="2411"/>
                    <a:pt x="1" y="2728"/>
                    <a:pt x="403" y="3278"/>
                  </a:cubicBezTo>
                  <a:cubicBezTo>
                    <a:pt x="614" y="3532"/>
                    <a:pt x="276" y="3765"/>
                    <a:pt x="255" y="4018"/>
                  </a:cubicBezTo>
                  <a:cubicBezTo>
                    <a:pt x="227" y="4566"/>
                    <a:pt x="637" y="4759"/>
                    <a:pt x="1089" y="4759"/>
                  </a:cubicBezTo>
                  <a:cubicBezTo>
                    <a:pt x="1318" y="4759"/>
                    <a:pt x="1557" y="4710"/>
                    <a:pt x="1756" y="4632"/>
                  </a:cubicBezTo>
                  <a:cubicBezTo>
                    <a:pt x="2095" y="4293"/>
                    <a:pt x="1947" y="3786"/>
                    <a:pt x="2243" y="3447"/>
                  </a:cubicBezTo>
                  <a:cubicBezTo>
                    <a:pt x="2306" y="3342"/>
                    <a:pt x="2391" y="3236"/>
                    <a:pt x="2391" y="3151"/>
                  </a:cubicBezTo>
                  <a:cubicBezTo>
                    <a:pt x="2285" y="2559"/>
                    <a:pt x="2941" y="2052"/>
                    <a:pt x="2475" y="1396"/>
                  </a:cubicBezTo>
                  <a:cubicBezTo>
                    <a:pt x="2391" y="677"/>
                    <a:pt x="3702" y="85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-3783125" y="3934375"/>
              <a:ext cx="107900" cy="114625"/>
            </a:xfrm>
            <a:custGeom>
              <a:avLst/>
              <a:gdLst/>
              <a:ahLst/>
              <a:cxnLst/>
              <a:rect l="l" t="t" r="r" b="b"/>
              <a:pathLst>
                <a:path w="4316" h="4585" extrusionOk="0">
                  <a:moveTo>
                    <a:pt x="2319" y="0"/>
                  </a:moveTo>
                  <a:cubicBezTo>
                    <a:pt x="1715" y="0"/>
                    <a:pt x="938" y="245"/>
                    <a:pt x="1862" y="602"/>
                  </a:cubicBezTo>
                  <a:cubicBezTo>
                    <a:pt x="2475" y="813"/>
                    <a:pt x="2475" y="1109"/>
                    <a:pt x="2094" y="1511"/>
                  </a:cubicBezTo>
                  <a:cubicBezTo>
                    <a:pt x="1396" y="2780"/>
                    <a:pt x="2158" y="2928"/>
                    <a:pt x="487" y="3668"/>
                  </a:cubicBezTo>
                  <a:cubicBezTo>
                    <a:pt x="1" y="3922"/>
                    <a:pt x="1" y="4176"/>
                    <a:pt x="529" y="4387"/>
                  </a:cubicBezTo>
                  <a:cubicBezTo>
                    <a:pt x="780" y="4516"/>
                    <a:pt x="1005" y="4584"/>
                    <a:pt x="1210" y="4584"/>
                  </a:cubicBezTo>
                  <a:cubicBezTo>
                    <a:pt x="1541" y="4584"/>
                    <a:pt x="1817" y="4407"/>
                    <a:pt x="2052" y="4028"/>
                  </a:cubicBezTo>
                  <a:cubicBezTo>
                    <a:pt x="2771" y="2865"/>
                    <a:pt x="4315" y="1257"/>
                    <a:pt x="2771" y="73"/>
                  </a:cubicBezTo>
                  <a:cubicBezTo>
                    <a:pt x="2672" y="23"/>
                    <a:pt x="2504" y="0"/>
                    <a:pt x="23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-3509775" y="3839900"/>
              <a:ext cx="120575" cy="104250"/>
            </a:xfrm>
            <a:custGeom>
              <a:avLst/>
              <a:gdLst/>
              <a:ahLst/>
              <a:cxnLst/>
              <a:rect l="l" t="t" r="r" b="b"/>
              <a:pathLst>
                <a:path w="4823" h="4170" extrusionOk="0">
                  <a:moveTo>
                    <a:pt x="2890" y="1"/>
                  </a:moveTo>
                  <a:cubicBezTo>
                    <a:pt x="1554" y="1"/>
                    <a:pt x="1306" y="1448"/>
                    <a:pt x="635" y="2435"/>
                  </a:cubicBezTo>
                  <a:cubicBezTo>
                    <a:pt x="1" y="3196"/>
                    <a:pt x="953" y="3958"/>
                    <a:pt x="1672" y="4169"/>
                  </a:cubicBezTo>
                  <a:cubicBezTo>
                    <a:pt x="2200" y="3915"/>
                    <a:pt x="3575" y="3640"/>
                    <a:pt x="3406" y="2921"/>
                  </a:cubicBezTo>
                  <a:cubicBezTo>
                    <a:pt x="3348" y="2889"/>
                    <a:pt x="3282" y="2875"/>
                    <a:pt x="3209" y="2875"/>
                  </a:cubicBezTo>
                  <a:cubicBezTo>
                    <a:pt x="2806" y="2875"/>
                    <a:pt x="2207" y="3295"/>
                    <a:pt x="1828" y="3295"/>
                  </a:cubicBezTo>
                  <a:cubicBezTo>
                    <a:pt x="1648" y="3295"/>
                    <a:pt x="1518" y="3200"/>
                    <a:pt x="1481" y="2921"/>
                  </a:cubicBezTo>
                  <a:cubicBezTo>
                    <a:pt x="1650" y="2245"/>
                    <a:pt x="1481" y="1441"/>
                    <a:pt x="2285" y="954"/>
                  </a:cubicBezTo>
                  <a:cubicBezTo>
                    <a:pt x="2446" y="849"/>
                    <a:pt x="2586" y="806"/>
                    <a:pt x="2712" y="806"/>
                  </a:cubicBezTo>
                  <a:cubicBezTo>
                    <a:pt x="3167" y="806"/>
                    <a:pt x="3445" y="1360"/>
                    <a:pt x="3892" y="1525"/>
                  </a:cubicBezTo>
                  <a:cubicBezTo>
                    <a:pt x="4823" y="1250"/>
                    <a:pt x="3850" y="130"/>
                    <a:pt x="3194" y="24"/>
                  </a:cubicBezTo>
                  <a:cubicBezTo>
                    <a:pt x="3087" y="8"/>
                    <a:pt x="2986" y="1"/>
                    <a:pt x="289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-3648600" y="4077075"/>
              <a:ext cx="133575" cy="103575"/>
            </a:xfrm>
            <a:custGeom>
              <a:avLst/>
              <a:gdLst/>
              <a:ahLst/>
              <a:cxnLst/>
              <a:rect l="l" t="t" r="r" b="b"/>
              <a:pathLst>
                <a:path w="5343" h="4143" extrusionOk="0">
                  <a:moveTo>
                    <a:pt x="4566" y="1"/>
                  </a:moveTo>
                  <a:cubicBezTo>
                    <a:pt x="4442" y="1"/>
                    <a:pt x="4323" y="80"/>
                    <a:pt x="4306" y="202"/>
                  </a:cubicBezTo>
                  <a:cubicBezTo>
                    <a:pt x="3714" y="1492"/>
                    <a:pt x="2403" y="3248"/>
                    <a:pt x="838" y="3374"/>
                  </a:cubicBezTo>
                  <a:cubicBezTo>
                    <a:pt x="784" y="3368"/>
                    <a:pt x="735" y="3365"/>
                    <a:pt x="691" y="3365"/>
                  </a:cubicBezTo>
                  <a:cubicBezTo>
                    <a:pt x="1" y="3365"/>
                    <a:pt x="482" y="4143"/>
                    <a:pt x="1017" y="4143"/>
                  </a:cubicBezTo>
                  <a:cubicBezTo>
                    <a:pt x="1091" y="4143"/>
                    <a:pt x="1166" y="4128"/>
                    <a:pt x="1239" y="4094"/>
                  </a:cubicBezTo>
                  <a:cubicBezTo>
                    <a:pt x="2995" y="3903"/>
                    <a:pt x="5342" y="1894"/>
                    <a:pt x="4644" y="12"/>
                  </a:cubicBezTo>
                  <a:cubicBezTo>
                    <a:pt x="4619" y="4"/>
                    <a:pt x="4592" y="1"/>
                    <a:pt x="45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-3325250" y="3973575"/>
              <a:ext cx="66125" cy="86300"/>
            </a:xfrm>
            <a:custGeom>
              <a:avLst/>
              <a:gdLst/>
              <a:ahLst/>
              <a:cxnLst/>
              <a:rect l="l" t="t" r="r" b="b"/>
              <a:pathLst>
                <a:path w="2645" h="3452" extrusionOk="0">
                  <a:moveTo>
                    <a:pt x="1914" y="1"/>
                  </a:moveTo>
                  <a:cubicBezTo>
                    <a:pt x="1883" y="1"/>
                    <a:pt x="1851" y="3"/>
                    <a:pt x="1820" y="6"/>
                  </a:cubicBezTo>
                  <a:cubicBezTo>
                    <a:pt x="1703" y="58"/>
                    <a:pt x="1578" y="68"/>
                    <a:pt x="1452" y="68"/>
                  </a:cubicBezTo>
                  <a:cubicBezTo>
                    <a:pt x="1361" y="68"/>
                    <a:pt x="1269" y="63"/>
                    <a:pt x="1179" y="63"/>
                  </a:cubicBezTo>
                  <a:cubicBezTo>
                    <a:pt x="1033" y="63"/>
                    <a:pt x="891" y="77"/>
                    <a:pt x="762" y="154"/>
                  </a:cubicBezTo>
                  <a:cubicBezTo>
                    <a:pt x="657" y="324"/>
                    <a:pt x="995" y="535"/>
                    <a:pt x="868" y="662"/>
                  </a:cubicBezTo>
                  <a:cubicBezTo>
                    <a:pt x="191" y="1170"/>
                    <a:pt x="339" y="1889"/>
                    <a:pt x="149" y="2523"/>
                  </a:cubicBezTo>
                  <a:cubicBezTo>
                    <a:pt x="1" y="2967"/>
                    <a:pt x="276" y="3327"/>
                    <a:pt x="805" y="3433"/>
                  </a:cubicBezTo>
                  <a:cubicBezTo>
                    <a:pt x="869" y="3445"/>
                    <a:pt x="927" y="3451"/>
                    <a:pt x="980" y="3451"/>
                  </a:cubicBezTo>
                  <a:cubicBezTo>
                    <a:pt x="1368" y="3451"/>
                    <a:pt x="1492" y="3135"/>
                    <a:pt x="1566" y="2819"/>
                  </a:cubicBezTo>
                  <a:cubicBezTo>
                    <a:pt x="1778" y="1973"/>
                    <a:pt x="2454" y="1297"/>
                    <a:pt x="2645" y="472"/>
                  </a:cubicBezTo>
                  <a:cubicBezTo>
                    <a:pt x="2510" y="184"/>
                    <a:pt x="2219" y="1"/>
                    <a:pt x="191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-3061350" y="3976625"/>
              <a:ext cx="100975" cy="93550"/>
            </a:xfrm>
            <a:custGeom>
              <a:avLst/>
              <a:gdLst/>
              <a:ahLst/>
              <a:cxnLst/>
              <a:rect l="l" t="t" r="r" b="b"/>
              <a:pathLst>
                <a:path w="4039" h="3742" extrusionOk="0">
                  <a:moveTo>
                    <a:pt x="2548" y="0"/>
                  </a:moveTo>
                  <a:cubicBezTo>
                    <a:pt x="1914" y="0"/>
                    <a:pt x="1" y="2513"/>
                    <a:pt x="802" y="2930"/>
                  </a:cubicBezTo>
                  <a:cubicBezTo>
                    <a:pt x="1529" y="3484"/>
                    <a:pt x="1916" y="3742"/>
                    <a:pt x="2296" y="3742"/>
                  </a:cubicBezTo>
                  <a:cubicBezTo>
                    <a:pt x="2613" y="3742"/>
                    <a:pt x="2925" y="3562"/>
                    <a:pt x="3425" y="3226"/>
                  </a:cubicBezTo>
                  <a:cubicBezTo>
                    <a:pt x="3425" y="2761"/>
                    <a:pt x="4038" y="2422"/>
                    <a:pt x="3742" y="1915"/>
                  </a:cubicBezTo>
                  <a:cubicBezTo>
                    <a:pt x="3648" y="1886"/>
                    <a:pt x="3552" y="1873"/>
                    <a:pt x="3456" y="1873"/>
                  </a:cubicBezTo>
                  <a:cubicBezTo>
                    <a:pt x="3057" y="1873"/>
                    <a:pt x="2669" y="2110"/>
                    <a:pt x="2515" y="2486"/>
                  </a:cubicBezTo>
                  <a:cubicBezTo>
                    <a:pt x="2428" y="2670"/>
                    <a:pt x="2234" y="2766"/>
                    <a:pt x="2055" y="2766"/>
                  </a:cubicBezTo>
                  <a:cubicBezTo>
                    <a:pt x="1845" y="2766"/>
                    <a:pt x="1656" y="2633"/>
                    <a:pt x="1691" y="2359"/>
                  </a:cubicBezTo>
                  <a:cubicBezTo>
                    <a:pt x="1310" y="1196"/>
                    <a:pt x="2346" y="1534"/>
                    <a:pt x="2706" y="625"/>
                  </a:cubicBezTo>
                  <a:cubicBezTo>
                    <a:pt x="2795" y="179"/>
                    <a:pt x="2717" y="0"/>
                    <a:pt x="25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-3336600" y="3982425"/>
              <a:ext cx="85950" cy="95000"/>
            </a:xfrm>
            <a:custGeom>
              <a:avLst/>
              <a:gdLst/>
              <a:ahLst/>
              <a:cxnLst/>
              <a:rect l="l" t="t" r="r" b="b"/>
              <a:pathLst>
                <a:path w="3438" h="3800" extrusionOk="0">
                  <a:moveTo>
                    <a:pt x="1470" y="1"/>
                  </a:moveTo>
                  <a:cubicBezTo>
                    <a:pt x="1415" y="1"/>
                    <a:pt x="1352" y="4"/>
                    <a:pt x="1280" y="12"/>
                  </a:cubicBezTo>
                  <a:cubicBezTo>
                    <a:pt x="117" y="752"/>
                    <a:pt x="582" y="1958"/>
                    <a:pt x="53" y="3015"/>
                  </a:cubicBezTo>
                  <a:cubicBezTo>
                    <a:pt x="1" y="3610"/>
                    <a:pt x="744" y="3799"/>
                    <a:pt x="1313" y="3799"/>
                  </a:cubicBezTo>
                  <a:cubicBezTo>
                    <a:pt x="1433" y="3799"/>
                    <a:pt x="1544" y="3791"/>
                    <a:pt x="1639" y="3777"/>
                  </a:cubicBezTo>
                  <a:cubicBezTo>
                    <a:pt x="2528" y="3036"/>
                    <a:pt x="2528" y="1894"/>
                    <a:pt x="3226" y="1048"/>
                  </a:cubicBezTo>
                  <a:cubicBezTo>
                    <a:pt x="3437" y="773"/>
                    <a:pt x="3268" y="414"/>
                    <a:pt x="3120" y="118"/>
                  </a:cubicBezTo>
                  <a:cubicBezTo>
                    <a:pt x="3069" y="114"/>
                    <a:pt x="3024" y="113"/>
                    <a:pt x="2984" y="113"/>
                  </a:cubicBezTo>
                  <a:cubicBezTo>
                    <a:pt x="2293" y="113"/>
                    <a:pt x="2968" y="606"/>
                    <a:pt x="2549" y="1006"/>
                  </a:cubicBezTo>
                  <a:cubicBezTo>
                    <a:pt x="1830" y="1450"/>
                    <a:pt x="2062" y="2888"/>
                    <a:pt x="1407" y="2952"/>
                  </a:cubicBezTo>
                  <a:cubicBezTo>
                    <a:pt x="1068" y="2931"/>
                    <a:pt x="688" y="2634"/>
                    <a:pt x="793" y="2444"/>
                  </a:cubicBezTo>
                  <a:cubicBezTo>
                    <a:pt x="1195" y="1831"/>
                    <a:pt x="624" y="985"/>
                    <a:pt x="1512" y="520"/>
                  </a:cubicBezTo>
                  <a:cubicBezTo>
                    <a:pt x="1782" y="365"/>
                    <a:pt x="2034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-3037600" y="3967375"/>
              <a:ext cx="96250" cy="85600"/>
            </a:xfrm>
            <a:custGeom>
              <a:avLst/>
              <a:gdLst/>
              <a:ahLst/>
              <a:cxnLst/>
              <a:rect l="l" t="t" r="r" b="b"/>
              <a:pathLst>
                <a:path w="3850" h="3424" extrusionOk="0">
                  <a:moveTo>
                    <a:pt x="3194" y="1"/>
                  </a:moveTo>
                  <a:lnTo>
                    <a:pt x="3194" y="1"/>
                  </a:lnTo>
                  <a:cubicBezTo>
                    <a:pt x="2158" y="22"/>
                    <a:pt x="2855" y="1925"/>
                    <a:pt x="1925" y="1989"/>
                  </a:cubicBezTo>
                  <a:cubicBezTo>
                    <a:pt x="1502" y="1777"/>
                    <a:pt x="1988" y="1206"/>
                    <a:pt x="1735" y="889"/>
                  </a:cubicBezTo>
                  <a:lnTo>
                    <a:pt x="1735" y="889"/>
                  </a:lnTo>
                  <a:cubicBezTo>
                    <a:pt x="1312" y="1143"/>
                    <a:pt x="1037" y="1523"/>
                    <a:pt x="508" y="1777"/>
                  </a:cubicBezTo>
                  <a:cubicBezTo>
                    <a:pt x="0" y="2031"/>
                    <a:pt x="592" y="2475"/>
                    <a:pt x="529" y="2750"/>
                  </a:cubicBezTo>
                  <a:cubicBezTo>
                    <a:pt x="466" y="3046"/>
                    <a:pt x="381" y="3342"/>
                    <a:pt x="783" y="3406"/>
                  </a:cubicBezTo>
                  <a:cubicBezTo>
                    <a:pt x="895" y="3418"/>
                    <a:pt x="994" y="3423"/>
                    <a:pt x="1081" y="3423"/>
                  </a:cubicBezTo>
                  <a:cubicBezTo>
                    <a:pt x="2238" y="3423"/>
                    <a:pt x="1320" y="2445"/>
                    <a:pt x="2834" y="2327"/>
                  </a:cubicBezTo>
                  <a:lnTo>
                    <a:pt x="2940" y="2242"/>
                  </a:lnTo>
                  <a:cubicBezTo>
                    <a:pt x="3088" y="1714"/>
                    <a:pt x="3849" y="254"/>
                    <a:pt x="319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-3977175" y="4201325"/>
              <a:ext cx="86750" cy="100225"/>
            </a:xfrm>
            <a:custGeom>
              <a:avLst/>
              <a:gdLst/>
              <a:ahLst/>
              <a:cxnLst/>
              <a:rect l="l" t="t" r="r" b="b"/>
              <a:pathLst>
                <a:path w="3470" h="4009" extrusionOk="0">
                  <a:moveTo>
                    <a:pt x="2998" y="1"/>
                  </a:moveTo>
                  <a:cubicBezTo>
                    <a:pt x="2651" y="1"/>
                    <a:pt x="2389" y="695"/>
                    <a:pt x="2264" y="963"/>
                  </a:cubicBezTo>
                  <a:cubicBezTo>
                    <a:pt x="1841" y="1704"/>
                    <a:pt x="1714" y="2634"/>
                    <a:pt x="635" y="2994"/>
                  </a:cubicBezTo>
                  <a:cubicBezTo>
                    <a:pt x="424" y="3269"/>
                    <a:pt x="1" y="3713"/>
                    <a:pt x="318" y="4009"/>
                  </a:cubicBezTo>
                  <a:cubicBezTo>
                    <a:pt x="2369" y="3375"/>
                    <a:pt x="3469" y="1894"/>
                    <a:pt x="3194" y="75"/>
                  </a:cubicBezTo>
                  <a:cubicBezTo>
                    <a:pt x="3126" y="24"/>
                    <a:pt x="3061" y="1"/>
                    <a:pt x="299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-3308325" y="3985875"/>
              <a:ext cx="71400" cy="92625"/>
            </a:xfrm>
            <a:custGeom>
              <a:avLst/>
              <a:gdLst/>
              <a:ahLst/>
              <a:cxnLst/>
              <a:rect l="l" t="t" r="r" b="b"/>
              <a:pathLst>
                <a:path w="2856" h="3705" extrusionOk="0">
                  <a:moveTo>
                    <a:pt x="1968" y="1"/>
                  </a:moveTo>
                  <a:cubicBezTo>
                    <a:pt x="1968" y="678"/>
                    <a:pt x="1862" y="1312"/>
                    <a:pt x="1185" y="1756"/>
                  </a:cubicBezTo>
                  <a:cubicBezTo>
                    <a:pt x="1101" y="1820"/>
                    <a:pt x="1058" y="1925"/>
                    <a:pt x="1079" y="2052"/>
                  </a:cubicBezTo>
                  <a:cubicBezTo>
                    <a:pt x="1566" y="2983"/>
                    <a:pt x="1" y="3046"/>
                    <a:pt x="487" y="3660"/>
                  </a:cubicBezTo>
                  <a:cubicBezTo>
                    <a:pt x="595" y="3691"/>
                    <a:pt x="692" y="3704"/>
                    <a:pt x="779" y="3704"/>
                  </a:cubicBezTo>
                  <a:cubicBezTo>
                    <a:pt x="1291" y="3704"/>
                    <a:pt x="1485" y="3233"/>
                    <a:pt x="1756" y="2962"/>
                  </a:cubicBezTo>
                  <a:cubicBezTo>
                    <a:pt x="2814" y="1862"/>
                    <a:pt x="2856" y="889"/>
                    <a:pt x="196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-2825050" y="3780200"/>
              <a:ext cx="81975" cy="104200"/>
            </a:xfrm>
            <a:custGeom>
              <a:avLst/>
              <a:gdLst/>
              <a:ahLst/>
              <a:cxnLst/>
              <a:rect l="l" t="t" r="r" b="b"/>
              <a:pathLst>
                <a:path w="3279" h="4168" extrusionOk="0">
                  <a:moveTo>
                    <a:pt x="2503" y="42"/>
                  </a:moveTo>
                  <a:cubicBezTo>
                    <a:pt x="1130" y="42"/>
                    <a:pt x="2220" y="1577"/>
                    <a:pt x="2115" y="2370"/>
                  </a:cubicBezTo>
                  <a:cubicBezTo>
                    <a:pt x="2221" y="3046"/>
                    <a:pt x="1481" y="2983"/>
                    <a:pt x="1142" y="3237"/>
                  </a:cubicBezTo>
                  <a:cubicBezTo>
                    <a:pt x="1135" y="3242"/>
                    <a:pt x="1128" y="3245"/>
                    <a:pt x="1120" y="3245"/>
                  </a:cubicBezTo>
                  <a:cubicBezTo>
                    <a:pt x="1038" y="3245"/>
                    <a:pt x="919" y="2982"/>
                    <a:pt x="719" y="2982"/>
                  </a:cubicBezTo>
                  <a:cubicBezTo>
                    <a:pt x="712" y="2982"/>
                    <a:pt x="705" y="2982"/>
                    <a:pt x="698" y="2983"/>
                  </a:cubicBezTo>
                  <a:cubicBezTo>
                    <a:pt x="0" y="3194"/>
                    <a:pt x="529" y="3554"/>
                    <a:pt x="529" y="3850"/>
                  </a:cubicBezTo>
                  <a:cubicBezTo>
                    <a:pt x="719" y="4167"/>
                    <a:pt x="1164" y="3956"/>
                    <a:pt x="1417" y="4167"/>
                  </a:cubicBezTo>
                  <a:cubicBezTo>
                    <a:pt x="3215" y="3300"/>
                    <a:pt x="3194" y="1799"/>
                    <a:pt x="3279" y="318"/>
                  </a:cubicBezTo>
                  <a:cubicBezTo>
                    <a:pt x="3173" y="1"/>
                    <a:pt x="2834" y="85"/>
                    <a:pt x="2559" y="43"/>
                  </a:cubicBezTo>
                  <a:cubicBezTo>
                    <a:pt x="2540" y="43"/>
                    <a:pt x="2521" y="42"/>
                    <a:pt x="2503" y="4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-4075525" y="4015075"/>
              <a:ext cx="79525" cy="109500"/>
            </a:xfrm>
            <a:custGeom>
              <a:avLst/>
              <a:gdLst/>
              <a:ahLst/>
              <a:cxnLst/>
              <a:rect l="l" t="t" r="r" b="b"/>
              <a:pathLst>
                <a:path w="3181" h="4380" extrusionOk="0">
                  <a:moveTo>
                    <a:pt x="932" y="1"/>
                  </a:moveTo>
                  <a:cubicBezTo>
                    <a:pt x="832" y="1"/>
                    <a:pt x="730" y="52"/>
                    <a:pt x="678" y="144"/>
                  </a:cubicBezTo>
                  <a:cubicBezTo>
                    <a:pt x="847" y="631"/>
                    <a:pt x="1" y="990"/>
                    <a:pt x="762" y="1392"/>
                  </a:cubicBezTo>
                  <a:cubicBezTo>
                    <a:pt x="1101" y="1392"/>
                    <a:pt x="1143" y="990"/>
                    <a:pt x="1566" y="969"/>
                  </a:cubicBezTo>
                  <a:lnTo>
                    <a:pt x="1566" y="969"/>
                  </a:lnTo>
                  <a:cubicBezTo>
                    <a:pt x="974" y="1942"/>
                    <a:pt x="1926" y="3168"/>
                    <a:pt x="657" y="3866"/>
                  </a:cubicBezTo>
                  <a:cubicBezTo>
                    <a:pt x="635" y="3930"/>
                    <a:pt x="635" y="4014"/>
                    <a:pt x="657" y="4099"/>
                  </a:cubicBezTo>
                  <a:cubicBezTo>
                    <a:pt x="929" y="4297"/>
                    <a:pt x="1153" y="4380"/>
                    <a:pt x="1337" y="4380"/>
                  </a:cubicBezTo>
                  <a:cubicBezTo>
                    <a:pt x="1883" y="4380"/>
                    <a:pt x="2084" y="3653"/>
                    <a:pt x="2179" y="3020"/>
                  </a:cubicBezTo>
                  <a:cubicBezTo>
                    <a:pt x="2472" y="1809"/>
                    <a:pt x="3180" y="21"/>
                    <a:pt x="1554" y="21"/>
                  </a:cubicBezTo>
                  <a:cubicBezTo>
                    <a:pt x="1420" y="21"/>
                    <a:pt x="1269" y="34"/>
                    <a:pt x="1101" y="60"/>
                  </a:cubicBezTo>
                  <a:cubicBezTo>
                    <a:pt x="1053" y="20"/>
                    <a:pt x="993" y="1"/>
                    <a:pt x="93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-3656075" y="4066250"/>
              <a:ext cx="123600" cy="94975"/>
            </a:xfrm>
            <a:custGeom>
              <a:avLst/>
              <a:gdLst/>
              <a:ahLst/>
              <a:cxnLst/>
              <a:rect l="l" t="t" r="r" b="b"/>
              <a:pathLst>
                <a:path w="4944" h="3799" extrusionOk="0">
                  <a:moveTo>
                    <a:pt x="4753" y="1"/>
                  </a:moveTo>
                  <a:lnTo>
                    <a:pt x="4626" y="43"/>
                  </a:lnTo>
                  <a:cubicBezTo>
                    <a:pt x="4245" y="466"/>
                    <a:pt x="4267" y="1100"/>
                    <a:pt x="3696" y="1439"/>
                  </a:cubicBezTo>
                  <a:cubicBezTo>
                    <a:pt x="3548" y="1650"/>
                    <a:pt x="3548" y="1967"/>
                    <a:pt x="3188" y="2031"/>
                  </a:cubicBezTo>
                  <a:cubicBezTo>
                    <a:pt x="2612" y="2142"/>
                    <a:pt x="2509" y="3151"/>
                    <a:pt x="1977" y="3151"/>
                  </a:cubicBezTo>
                  <a:cubicBezTo>
                    <a:pt x="1903" y="3151"/>
                    <a:pt x="1821" y="3132"/>
                    <a:pt x="1729" y="3088"/>
                  </a:cubicBezTo>
                  <a:cubicBezTo>
                    <a:pt x="1327" y="2771"/>
                    <a:pt x="2046" y="2708"/>
                    <a:pt x="2088" y="2433"/>
                  </a:cubicBezTo>
                  <a:cubicBezTo>
                    <a:pt x="2131" y="2073"/>
                    <a:pt x="2702" y="1756"/>
                    <a:pt x="2215" y="1375"/>
                  </a:cubicBezTo>
                  <a:lnTo>
                    <a:pt x="2215" y="1375"/>
                  </a:lnTo>
                  <a:cubicBezTo>
                    <a:pt x="0" y="2673"/>
                    <a:pt x="312" y="3799"/>
                    <a:pt x="1403" y="3799"/>
                  </a:cubicBezTo>
                  <a:cubicBezTo>
                    <a:pt x="2376" y="3799"/>
                    <a:pt x="3967" y="2906"/>
                    <a:pt x="4943" y="445"/>
                  </a:cubicBezTo>
                  <a:cubicBezTo>
                    <a:pt x="4859" y="297"/>
                    <a:pt x="4943" y="106"/>
                    <a:pt x="47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-3192525" y="3784975"/>
              <a:ext cx="77750" cy="81700"/>
            </a:xfrm>
            <a:custGeom>
              <a:avLst/>
              <a:gdLst/>
              <a:ahLst/>
              <a:cxnLst/>
              <a:rect l="l" t="t" r="r" b="b"/>
              <a:pathLst>
                <a:path w="3110" h="3268" extrusionOk="0">
                  <a:moveTo>
                    <a:pt x="2475" y="0"/>
                  </a:moveTo>
                  <a:cubicBezTo>
                    <a:pt x="1439" y="465"/>
                    <a:pt x="550" y="1058"/>
                    <a:pt x="191" y="2073"/>
                  </a:cubicBezTo>
                  <a:cubicBezTo>
                    <a:pt x="466" y="2390"/>
                    <a:pt x="149" y="2580"/>
                    <a:pt x="0" y="2813"/>
                  </a:cubicBezTo>
                  <a:cubicBezTo>
                    <a:pt x="88" y="3155"/>
                    <a:pt x="209" y="3268"/>
                    <a:pt x="345" y="3268"/>
                  </a:cubicBezTo>
                  <a:cubicBezTo>
                    <a:pt x="538" y="3268"/>
                    <a:pt x="763" y="3043"/>
                    <a:pt x="973" y="2919"/>
                  </a:cubicBezTo>
                  <a:cubicBezTo>
                    <a:pt x="1418" y="2136"/>
                    <a:pt x="1692" y="1269"/>
                    <a:pt x="2708" y="825"/>
                  </a:cubicBezTo>
                  <a:cubicBezTo>
                    <a:pt x="3109" y="635"/>
                    <a:pt x="2898" y="0"/>
                    <a:pt x="24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-4032675" y="4028700"/>
              <a:ext cx="35975" cy="92575"/>
            </a:xfrm>
            <a:custGeom>
              <a:avLst/>
              <a:gdLst/>
              <a:ahLst/>
              <a:cxnLst/>
              <a:rect l="l" t="t" r="r" b="b"/>
              <a:pathLst>
                <a:path w="1439" h="3703" extrusionOk="0">
                  <a:moveTo>
                    <a:pt x="846" y="1"/>
                  </a:moveTo>
                  <a:lnTo>
                    <a:pt x="613" y="86"/>
                  </a:lnTo>
                  <a:cubicBezTo>
                    <a:pt x="909" y="910"/>
                    <a:pt x="169" y="1629"/>
                    <a:pt x="296" y="2412"/>
                  </a:cubicBezTo>
                  <a:cubicBezTo>
                    <a:pt x="212" y="2877"/>
                    <a:pt x="0" y="3385"/>
                    <a:pt x="635" y="3702"/>
                  </a:cubicBezTo>
                  <a:cubicBezTo>
                    <a:pt x="656" y="3110"/>
                    <a:pt x="1396" y="2729"/>
                    <a:pt x="1248" y="2095"/>
                  </a:cubicBezTo>
                  <a:cubicBezTo>
                    <a:pt x="1417" y="1841"/>
                    <a:pt x="1206" y="1524"/>
                    <a:pt x="1417" y="1270"/>
                  </a:cubicBezTo>
                  <a:cubicBezTo>
                    <a:pt x="1438" y="783"/>
                    <a:pt x="1227" y="318"/>
                    <a:pt x="8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-3468000" y="3868500"/>
              <a:ext cx="80850" cy="79200"/>
            </a:xfrm>
            <a:custGeom>
              <a:avLst/>
              <a:gdLst/>
              <a:ahLst/>
              <a:cxnLst/>
              <a:rect l="l" t="t" r="r" b="b"/>
              <a:pathLst>
                <a:path w="3234" h="3168" extrusionOk="0">
                  <a:moveTo>
                    <a:pt x="2623" y="1"/>
                  </a:moveTo>
                  <a:cubicBezTo>
                    <a:pt x="1079" y="1164"/>
                    <a:pt x="2221" y="2031"/>
                    <a:pt x="1037" y="2369"/>
                  </a:cubicBezTo>
                  <a:cubicBezTo>
                    <a:pt x="656" y="2539"/>
                    <a:pt x="233" y="2666"/>
                    <a:pt x="1" y="3025"/>
                  </a:cubicBezTo>
                  <a:cubicBezTo>
                    <a:pt x="192" y="3123"/>
                    <a:pt x="387" y="3168"/>
                    <a:pt x="581" y="3168"/>
                  </a:cubicBezTo>
                  <a:cubicBezTo>
                    <a:pt x="1935" y="3168"/>
                    <a:pt x="3234" y="101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-2837750" y="3784450"/>
              <a:ext cx="50250" cy="92000"/>
            </a:xfrm>
            <a:custGeom>
              <a:avLst/>
              <a:gdLst/>
              <a:ahLst/>
              <a:cxnLst/>
              <a:rect l="l" t="t" r="r" b="b"/>
              <a:pathLst>
                <a:path w="2010" h="3680" extrusionOk="0">
                  <a:moveTo>
                    <a:pt x="1947" y="0"/>
                  </a:moveTo>
                  <a:cubicBezTo>
                    <a:pt x="995" y="360"/>
                    <a:pt x="1" y="2115"/>
                    <a:pt x="466" y="2876"/>
                  </a:cubicBezTo>
                  <a:cubicBezTo>
                    <a:pt x="508" y="3320"/>
                    <a:pt x="572" y="3468"/>
                    <a:pt x="1037" y="3680"/>
                  </a:cubicBezTo>
                  <a:cubicBezTo>
                    <a:pt x="1312" y="3299"/>
                    <a:pt x="678" y="3130"/>
                    <a:pt x="1375" y="2728"/>
                  </a:cubicBezTo>
                  <a:cubicBezTo>
                    <a:pt x="1820" y="2200"/>
                    <a:pt x="1143" y="1438"/>
                    <a:pt x="1545" y="804"/>
                  </a:cubicBezTo>
                  <a:cubicBezTo>
                    <a:pt x="1629" y="529"/>
                    <a:pt x="2010" y="338"/>
                    <a:pt x="194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-3664150" y="4085275"/>
              <a:ext cx="78800" cy="85150"/>
            </a:xfrm>
            <a:custGeom>
              <a:avLst/>
              <a:gdLst/>
              <a:ahLst/>
              <a:cxnLst/>
              <a:rect l="l" t="t" r="r" b="b"/>
              <a:pathLst>
                <a:path w="3152" h="3406" extrusionOk="0">
                  <a:moveTo>
                    <a:pt x="2623" y="1"/>
                  </a:moveTo>
                  <a:cubicBezTo>
                    <a:pt x="1861" y="403"/>
                    <a:pt x="1544" y="1185"/>
                    <a:pt x="825" y="1629"/>
                  </a:cubicBezTo>
                  <a:cubicBezTo>
                    <a:pt x="85" y="2264"/>
                    <a:pt x="317" y="2814"/>
                    <a:pt x="973" y="3406"/>
                  </a:cubicBezTo>
                  <a:cubicBezTo>
                    <a:pt x="1036" y="3229"/>
                    <a:pt x="1140" y="3174"/>
                    <a:pt x="1264" y="3174"/>
                  </a:cubicBezTo>
                  <a:cubicBezTo>
                    <a:pt x="1470" y="3174"/>
                    <a:pt x="1729" y="3325"/>
                    <a:pt x="1942" y="3325"/>
                  </a:cubicBezTo>
                  <a:cubicBezTo>
                    <a:pt x="2076" y="3325"/>
                    <a:pt x="2191" y="3265"/>
                    <a:pt x="2263" y="3068"/>
                  </a:cubicBezTo>
                  <a:cubicBezTo>
                    <a:pt x="0" y="2898"/>
                    <a:pt x="1650" y="1185"/>
                    <a:pt x="2644" y="657"/>
                  </a:cubicBezTo>
                  <a:lnTo>
                    <a:pt x="2750" y="572"/>
                  </a:lnTo>
                  <a:cubicBezTo>
                    <a:pt x="2834" y="360"/>
                    <a:pt x="3151" y="128"/>
                    <a:pt x="26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-4320725" y="4022125"/>
              <a:ext cx="49075" cy="80125"/>
            </a:xfrm>
            <a:custGeom>
              <a:avLst/>
              <a:gdLst/>
              <a:ahLst/>
              <a:cxnLst/>
              <a:rect l="l" t="t" r="r" b="b"/>
              <a:pathLst>
                <a:path w="1963" h="3205" extrusionOk="0">
                  <a:moveTo>
                    <a:pt x="1249" y="1"/>
                  </a:moveTo>
                  <a:cubicBezTo>
                    <a:pt x="1077" y="1"/>
                    <a:pt x="950" y="90"/>
                    <a:pt x="990" y="327"/>
                  </a:cubicBezTo>
                  <a:cubicBezTo>
                    <a:pt x="1095" y="1152"/>
                    <a:pt x="461" y="1766"/>
                    <a:pt x="419" y="2506"/>
                  </a:cubicBezTo>
                  <a:cubicBezTo>
                    <a:pt x="1" y="2952"/>
                    <a:pt x="271" y="3205"/>
                    <a:pt x="637" y="3205"/>
                  </a:cubicBezTo>
                  <a:cubicBezTo>
                    <a:pt x="827" y="3205"/>
                    <a:pt x="1042" y="3137"/>
                    <a:pt x="1201" y="2992"/>
                  </a:cubicBezTo>
                  <a:cubicBezTo>
                    <a:pt x="1074" y="2315"/>
                    <a:pt x="1962" y="1892"/>
                    <a:pt x="1814" y="1216"/>
                  </a:cubicBezTo>
                  <a:cubicBezTo>
                    <a:pt x="1920" y="920"/>
                    <a:pt x="1920" y="581"/>
                    <a:pt x="1836" y="264"/>
                  </a:cubicBezTo>
                  <a:cubicBezTo>
                    <a:pt x="1700" y="117"/>
                    <a:pt x="1445" y="1"/>
                    <a:pt x="124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-3802900" y="3939125"/>
              <a:ext cx="50475" cy="79625"/>
            </a:xfrm>
            <a:custGeom>
              <a:avLst/>
              <a:gdLst/>
              <a:ahLst/>
              <a:cxnLst/>
              <a:rect l="l" t="t" r="r" b="b"/>
              <a:pathLst>
                <a:path w="2019" h="3185" extrusionOk="0">
                  <a:moveTo>
                    <a:pt x="1673" y="0"/>
                  </a:moveTo>
                  <a:cubicBezTo>
                    <a:pt x="1055" y="0"/>
                    <a:pt x="0" y="2467"/>
                    <a:pt x="51" y="2928"/>
                  </a:cubicBezTo>
                  <a:cubicBezTo>
                    <a:pt x="142" y="3110"/>
                    <a:pt x="295" y="3184"/>
                    <a:pt x="464" y="3184"/>
                  </a:cubicBezTo>
                  <a:cubicBezTo>
                    <a:pt x="845" y="3184"/>
                    <a:pt x="1306" y="2808"/>
                    <a:pt x="1320" y="2442"/>
                  </a:cubicBezTo>
                  <a:cubicBezTo>
                    <a:pt x="1045" y="1279"/>
                    <a:pt x="1532" y="1363"/>
                    <a:pt x="2018" y="475"/>
                  </a:cubicBezTo>
                  <a:cubicBezTo>
                    <a:pt x="1941" y="139"/>
                    <a:pt x="1819" y="0"/>
                    <a:pt x="167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-3005000" y="3965800"/>
              <a:ext cx="47250" cy="59700"/>
            </a:xfrm>
            <a:custGeom>
              <a:avLst/>
              <a:gdLst/>
              <a:ahLst/>
              <a:cxnLst/>
              <a:rect l="l" t="t" r="r" b="b"/>
              <a:pathLst>
                <a:path w="1890" h="2388" extrusionOk="0">
                  <a:moveTo>
                    <a:pt x="1361" y="0"/>
                  </a:moveTo>
                  <a:cubicBezTo>
                    <a:pt x="1150" y="275"/>
                    <a:pt x="790" y="169"/>
                    <a:pt x="473" y="233"/>
                  </a:cubicBezTo>
                  <a:cubicBezTo>
                    <a:pt x="156" y="444"/>
                    <a:pt x="790" y="719"/>
                    <a:pt x="431" y="952"/>
                  </a:cubicBezTo>
                  <a:cubicBezTo>
                    <a:pt x="152" y="1524"/>
                    <a:pt x="1" y="2388"/>
                    <a:pt x="504" y="2388"/>
                  </a:cubicBezTo>
                  <a:cubicBezTo>
                    <a:pt x="652" y="2388"/>
                    <a:pt x="855" y="2314"/>
                    <a:pt x="1128" y="2136"/>
                  </a:cubicBezTo>
                  <a:cubicBezTo>
                    <a:pt x="1403" y="1988"/>
                    <a:pt x="1361" y="1713"/>
                    <a:pt x="1361" y="1481"/>
                  </a:cubicBezTo>
                  <a:cubicBezTo>
                    <a:pt x="1361" y="952"/>
                    <a:pt x="1551" y="465"/>
                    <a:pt x="1890" y="64"/>
                  </a:cubicBezTo>
                  <a:lnTo>
                    <a:pt x="136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-4008900" y="4184075"/>
              <a:ext cx="73525" cy="117600"/>
            </a:xfrm>
            <a:custGeom>
              <a:avLst/>
              <a:gdLst/>
              <a:ahLst/>
              <a:cxnLst/>
              <a:rect l="l" t="t" r="r" b="b"/>
              <a:pathLst>
                <a:path w="2941" h="4704" extrusionOk="0">
                  <a:moveTo>
                    <a:pt x="2423" y="1"/>
                  </a:moveTo>
                  <a:cubicBezTo>
                    <a:pt x="2379" y="1"/>
                    <a:pt x="2336" y="17"/>
                    <a:pt x="2306" y="46"/>
                  </a:cubicBezTo>
                  <a:cubicBezTo>
                    <a:pt x="952" y="892"/>
                    <a:pt x="1968" y="1780"/>
                    <a:pt x="678" y="2478"/>
                  </a:cubicBezTo>
                  <a:cubicBezTo>
                    <a:pt x="635" y="2880"/>
                    <a:pt x="1" y="3113"/>
                    <a:pt x="255" y="3599"/>
                  </a:cubicBezTo>
                  <a:cubicBezTo>
                    <a:pt x="476" y="4142"/>
                    <a:pt x="639" y="4704"/>
                    <a:pt x="1454" y="4704"/>
                  </a:cubicBezTo>
                  <a:cubicBezTo>
                    <a:pt x="1496" y="4704"/>
                    <a:pt x="1541" y="4702"/>
                    <a:pt x="1587" y="4699"/>
                  </a:cubicBezTo>
                  <a:lnTo>
                    <a:pt x="1587" y="4424"/>
                  </a:lnTo>
                  <a:cubicBezTo>
                    <a:pt x="64" y="3536"/>
                    <a:pt x="2941" y="1632"/>
                    <a:pt x="2560" y="67"/>
                  </a:cubicBezTo>
                  <a:cubicBezTo>
                    <a:pt x="2526" y="22"/>
                    <a:pt x="2474" y="1"/>
                    <a:pt x="24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-4380075" y="4023725"/>
              <a:ext cx="58200" cy="77450"/>
            </a:xfrm>
            <a:custGeom>
              <a:avLst/>
              <a:gdLst/>
              <a:ahLst/>
              <a:cxnLst/>
              <a:rect l="l" t="t" r="r" b="b"/>
              <a:pathLst>
                <a:path w="2328" h="3098" extrusionOk="0">
                  <a:moveTo>
                    <a:pt x="1071" y="0"/>
                  </a:moveTo>
                  <a:cubicBezTo>
                    <a:pt x="1016" y="0"/>
                    <a:pt x="956" y="16"/>
                    <a:pt x="889" y="52"/>
                  </a:cubicBezTo>
                  <a:cubicBezTo>
                    <a:pt x="656" y="1046"/>
                    <a:pt x="64" y="2103"/>
                    <a:pt x="826" y="3097"/>
                  </a:cubicBezTo>
                  <a:cubicBezTo>
                    <a:pt x="2327" y="2378"/>
                    <a:pt x="1" y="2040"/>
                    <a:pt x="1566" y="1321"/>
                  </a:cubicBezTo>
                  <a:cubicBezTo>
                    <a:pt x="1585" y="1002"/>
                    <a:pt x="1504" y="0"/>
                    <a:pt x="10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-3150750" y="3819575"/>
              <a:ext cx="66650" cy="57425"/>
            </a:xfrm>
            <a:custGeom>
              <a:avLst/>
              <a:gdLst/>
              <a:ahLst/>
              <a:cxnLst/>
              <a:rect l="l" t="t" r="r" b="b"/>
              <a:pathLst>
                <a:path w="2666" h="2297" extrusionOk="0">
                  <a:moveTo>
                    <a:pt x="2411" y="0"/>
                  </a:moveTo>
                  <a:cubicBezTo>
                    <a:pt x="2247" y="0"/>
                    <a:pt x="2130" y="129"/>
                    <a:pt x="1988" y="224"/>
                  </a:cubicBezTo>
                  <a:cubicBezTo>
                    <a:pt x="1100" y="668"/>
                    <a:pt x="0" y="1281"/>
                    <a:pt x="1058" y="2296"/>
                  </a:cubicBezTo>
                  <a:cubicBezTo>
                    <a:pt x="1692" y="1831"/>
                    <a:pt x="2284" y="1366"/>
                    <a:pt x="2581" y="668"/>
                  </a:cubicBezTo>
                  <a:cubicBezTo>
                    <a:pt x="2644" y="477"/>
                    <a:pt x="2665" y="266"/>
                    <a:pt x="2602" y="54"/>
                  </a:cubicBezTo>
                  <a:cubicBezTo>
                    <a:pt x="2531" y="16"/>
                    <a:pt x="2468" y="0"/>
                    <a:pt x="24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-2983675" y="3995975"/>
              <a:ext cx="51325" cy="61325"/>
            </a:xfrm>
            <a:custGeom>
              <a:avLst/>
              <a:gdLst/>
              <a:ahLst/>
              <a:cxnLst/>
              <a:rect l="l" t="t" r="r" b="b"/>
              <a:pathLst>
                <a:path w="2053" h="2453" extrusionOk="0">
                  <a:moveTo>
                    <a:pt x="1471" y="1"/>
                  </a:moveTo>
                  <a:cubicBezTo>
                    <a:pt x="950" y="1"/>
                    <a:pt x="923" y="745"/>
                    <a:pt x="677" y="1183"/>
                  </a:cubicBezTo>
                  <a:cubicBezTo>
                    <a:pt x="466" y="1585"/>
                    <a:pt x="1" y="1923"/>
                    <a:pt x="318" y="2452"/>
                  </a:cubicBezTo>
                  <a:cubicBezTo>
                    <a:pt x="1291" y="2050"/>
                    <a:pt x="2052" y="1120"/>
                    <a:pt x="1862" y="104"/>
                  </a:cubicBezTo>
                  <a:cubicBezTo>
                    <a:pt x="1706" y="32"/>
                    <a:pt x="1578" y="1"/>
                    <a:pt x="147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-3342675" y="3981125"/>
              <a:ext cx="38075" cy="76700"/>
            </a:xfrm>
            <a:custGeom>
              <a:avLst/>
              <a:gdLst/>
              <a:ahLst/>
              <a:cxnLst/>
              <a:rect l="l" t="t" r="r" b="b"/>
              <a:pathLst>
                <a:path w="1523" h="3068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529" y="64"/>
                    <a:pt x="0" y="2031"/>
                    <a:pt x="169" y="2898"/>
                  </a:cubicBezTo>
                  <a:cubicBezTo>
                    <a:pt x="127" y="3025"/>
                    <a:pt x="190" y="3067"/>
                    <a:pt x="338" y="3067"/>
                  </a:cubicBezTo>
                  <a:cubicBezTo>
                    <a:pt x="1100" y="2285"/>
                    <a:pt x="677" y="910"/>
                    <a:pt x="1523" y="64"/>
                  </a:cubicBezTo>
                  <a:cubicBezTo>
                    <a:pt x="1481" y="43"/>
                    <a:pt x="1481" y="22"/>
                    <a:pt x="15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-3610225" y="4065725"/>
              <a:ext cx="50250" cy="71925"/>
            </a:xfrm>
            <a:custGeom>
              <a:avLst/>
              <a:gdLst/>
              <a:ahLst/>
              <a:cxnLst/>
              <a:rect l="l" t="t" r="r" b="b"/>
              <a:pathLst>
                <a:path w="2010" h="2877" extrusionOk="0">
                  <a:moveTo>
                    <a:pt x="1608" y="0"/>
                  </a:moveTo>
                  <a:cubicBezTo>
                    <a:pt x="1100" y="0"/>
                    <a:pt x="931" y="360"/>
                    <a:pt x="656" y="614"/>
                  </a:cubicBezTo>
                  <a:cubicBezTo>
                    <a:pt x="910" y="931"/>
                    <a:pt x="720" y="1185"/>
                    <a:pt x="487" y="1439"/>
                  </a:cubicBezTo>
                  <a:cubicBezTo>
                    <a:pt x="487" y="1777"/>
                    <a:pt x="0" y="2010"/>
                    <a:pt x="106" y="2390"/>
                  </a:cubicBezTo>
                  <a:cubicBezTo>
                    <a:pt x="402" y="2496"/>
                    <a:pt x="656" y="2644"/>
                    <a:pt x="868" y="2877"/>
                  </a:cubicBezTo>
                  <a:cubicBezTo>
                    <a:pt x="1164" y="2750"/>
                    <a:pt x="910" y="2263"/>
                    <a:pt x="1396" y="2242"/>
                  </a:cubicBezTo>
                  <a:cubicBezTo>
                    <a:pt x="2010" y="2200"/>
                    <a:pt x="1967" y="1798"/>
                    <a:pt x="1967" y="1417"/>
                  </a:cubicBezTo>
                  <a:cubicBezTo>
                    <a:pt x="1896" y="1376"/>
                    <a:pt x="1836" y="1359"/>
                    <a:pt x="1783" y="1359"/>
                  </a:cubicBezTo>
                  <a:cubicBezTo>
                    <a:pt x="1565" y="1359"/>
                    <a:pt x="1461" y="1641"/>
                    <a:pt x="1206" y="1692"/>
                  </a:cubicBezTo>
                  <a:cubicBezTo>
                    <a:pt x="1375" y="1142"/>
                    <a:pt x="1925" y="487"/>
                    <a:pt x="16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-4320850" y="4008100"/>
              <a:ext cx="48425" cy="76925"/>
            </a:xfrm>
            <a:custGeom>
              <a:avLst/>
              <a:gdLst/>
              <a:ahLst/>
              <a:cxnLst/>
              <a:rect l="l" t="t" r="r" b="b"/>
              <a:pathLst>
                <a:path w="1937" h="3077" extrusionOk="0">
                  <a:moveTo>
                    <a:pt x="1058" y="0"/>
                  </a:moveTo>
                  <a:cubicBezTo>
                    <a:pt x="720" y="423"/>
                    <a:pt x="1" y="804"/>
                    <a:pt x="783" y="1417"/>
                  </a:cubicBezTo>
                  <a:cubicBezTo>
                    <a:pt x="149" y="1861"/>
                    <a:pt x="635" y="2559"/>
                    <a:pt x="318" y="3067"/>
                  </a:cubicBezTo>
                  <a:cubicBezTo>
                    <a:pt x="356" y="3074"/>
                    <a:pt x="390" y="3077"/>
                    <a:pt x="420" y="3077"/>
                  </a:cubicBezTo>
                  <a:cubicBezTo>
                    <a:pt x="951" y="3077"/>
                    <a:pt x="415" y="2082"/>
                    <a:pt x="995" y="1882"/>
                  </a:cubicBezTo>
                  <a:cubicBezTo>
                    <a:pt x="1936" y="1555"/>
                    <a:pt x="540" y="653"/>
                    <a:pt x="1504" y="653"/>
                  </a:cubicBezTo>
                  <a:cubicBezTo>
                    <a:pt x="1536" y="653"/>
                    <a:pt x="1571" y="654"/>
                    <a:pt x="1608" y="656"/>
                  </a:cubicBezTo>
                  <a:cubicBezTo>
                    <a:pt x="1418" y="465"/>
                    <a:pt x="1439" y="106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-3157100" y="3824600"/>
              <a:ext cx="60825" cy="59675"/>
            </a:xfrm>
            <a:custGeom>
              <a:avLst/>
              <a:gdLst/>
              <a:ahLst/>
              <a:cxnLst/>
              <a:rect l="l" t="t" r="r" b="b"/>
              <a:pathLst>
                <a:path w="2433" h="2387" extrusionOk="0">
                  <a:moveTo>
                    <a:pt x="1943" y="0"/>
                  </a:moveTo>
                  <a:cubicBezTo>
                    <a:pt x="1068" y="0"/>
                    <a:pt x="54" y="1187"/>
                    <a:pt x="1" y="1841"/>
                  </a:cubicBezTo>
                  <a:cubicBezTo>
                    <a:pt x="167" y="2091"/>
                    <a:pt x="543" y="2387"/>
                    <a:pt x="872" y="2387"/>
                  </a:cubicBezTo>
                  <a:cubicBezTo>
                    <a:pt x="1044" y="2387"/>
                    <a:pt x="1203" y="2306"/>
                    <a:pt x="1312" y="2095"/>
                  </a:cubicBezTo>
                  <a:cubicBezTo>
                    <a:pt x="635" y="805"/>
                    <a:pt x="1523" y="868"/>
                    <a:pt x="2433" y="149"/>
                  </a:cubicBezTo>
                  <a:cubicBezTo>
                    <a:pt x="2280" y="46"/>
                    <a:pt x="2114" y="0"/>
                    <a:pt x="19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-3810725" y="4004925"/>
              <a:ext cx="59875" cy="39200"/>
            </a:xfrm>
            <a:custGeom>
              <a:avLst/>
              <a:gdLst/>
              <a:ahLst/>
              <a:cxnLst/>
              <a:rect l="l" t="t" r="r" b="b"/>
              <a:pathLst>
                <a:path w="2395" h="1568" extrusionOk="0">
                  <a:moveTo>
                    <a:pt x="1443" y="0"/>
                  </a:moveTo>
                  <a:cubicBezTo>
                    <a:pt x="1231" y="275"/>
                    <a:pt x="851" y="360"/>
                    <a:pt x="534" y="487"/>
                  </a:cubicBezTo>
                  <a:cubicBezTo>
                    <a:pt x="0" y="917"/>
                    <a:pt x="1218" y="1567"/>
                    <a:pt x="1600" y="1567"/>
                  </a:cubicBezTo>
                  <a:cubicBezTo>
                    <a:pt x="1612" y="1567"/>
                    <a:pt x="1623" y="1567"/>
                    <a:pt x="1633" y="1565"/>
                  </a:cubicBezTo>
                  <a:cubicBezTo>
                    <a:pt x="851" y="867"/>
                    <a:pt x="2183" y="1079"/>
                    <a:pt x="2395" y="487"/>
                  </a:cubicBezTo>
                  <a:cubicBezTo>
                    <a:pt x="2099" y="296"/>
                    <a:pt x="1781" y="127"/>
                    <a:pt x="144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-4078925" y="4088975"/>
              <a:ext cx="62125" cy="43925"/>
            </a:xfrm>
            <a:custGeom>
              <a:avLst/>
              <a:gdLst/>
              <a:ahLst/>
              <a:cxnLst/>
              <a:rect l="l" t="t" r="r" b="b"/>
              <a:pathLst>
                <a:path w="2485" h="1757" extrusionOk="0">
                  <a:moveTo>
                    <a:pt x="2146" y="1"/>
                  </a:moveTo>
                  <a:cubicBezTo>
                    <a:pt x="1828" y="479"/>
                    <a:pt x="1977" y="1268"/>
                    <a:pt x="1519" y="1268"/>
                  </a:cubicBezTo>
                  <a:cubicBezTo>
                    <a:pt x="1369" y="1268"/>
                    <a:pt x="1154" y="1183"/>
                    <a:pt x="835" y="974"/>
                  </a:cubicBezTo>
                  <a:cubicBezTo>
                    <a:pt x="766" y="945"/>
                    <a:pt x="699" y="932"/>
                    <a:pt x="635" y="932"/>
                  </a:cubicBezTo>
                  <a:cubicBezTo>
                    <a:pt x="235" y="932"/>
                    <a:pt x="0" y="1444"/>
                    <a:pt x="475" y="1608"/>
                  </a:cubicBezTo>
                  <a:cubicBezTo>
                    <a:pt x="604" y="1685"/>
                    <a:pt x="742" y="1700"/>
                    <a:pt x="883" y="1700"/>
                  </a:cubicBezTo>
                  <a:cubicBezTo>
                    <a:pt x="970" y="1700"/>
                    <a:pt x="1058" y="1694"/>
                    <a:pt x="1144" y="1694"/>
                  </a:cubicBezTo>
                  <a:cubicBezTo>
                    <a:pt x="1264" y="1694"/>
                    <a:pt x="1381" y="1705"/>
                    <a:pt x="1491" y="1756"/>
                  </a:cubicBezTo>
                  <a:cubicBezTo>
                    <a:pt x="1871" y="1672"/>
                    <a:pt x="2336" y="1735"/>
                    <a:pt x="2485" y="1291"/>
                  </a:cubicBezTo>
                  <a:cubicBezTo>
                    <a:pt x="2210" y="910"/>
                    <a:pt x="2104" y="466"/>
                    <a:pt x="214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-4088725" y="4028700"/>
              <a:ext cx="30150" cy="60850"/>
            </a:xfrm>
            <a:custGeom>
              <a:avLst/>
              <a:gdLst/>
              <a:ahLst/>
              <a:cxnLst/>
              <a:rect l="l" t="t" r="r" b="b"/>
              <a:pathLst>
                <a:path w="1206" h="2434" extrusionOk="0">
                  <a:moveTo>
                    <a:pt x="677" y="1"/>
                  </a:moveTo>
                  <a:cubicBezTo>
                    <a:pt x="360" y="339"/>
                    <a:pt x="85" y="678"/>
                    <a:pt x="85" y="1143"/>
                  </a:cubicBezTo>
                  <a:cubicBezTo>
                    <a:pt x="0" y="1566"/>
                    <a:pt x="0" y="2010"/>
                    <a:pt x="106" y="2433"/>
                  </a:cubicBezTo>
                  <a:cubicBezTo>
                    <a:pt x="825" y="2433"/>
                    <a:pt x="614" y="1820"/>
                    <a:pt x="931" y="1524"/>
                  </a:cubicBezTo>
                  <a:cubicBezTo>
                    <a:pt x="1142" y="1101"/>
                    <a:pt x="1206" y="318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-3951800" y="4181950"/>
              <a:ext cx="52900" cy="22325"/>
            </a:xfrm>
            <a:custGeom>
              <a:avLst/>
              <a:gdLst/>
              <a:ahLst/>
              <a:cxnLst/>
              <a:rect l="l" t="t" r="r" b="b"/>
              <a:pathLst>
                <a:path w="2116" h="893" extrusionOk="0">
                  <a:moveTo>
                    <a:pt x="1023" y="1"/>
                  </a:moveTo>
                  <a:cubicBezTo>
                    <a:pt x="742" y="1"/>
                    <a:pt x="403" y="46"/>
                    <a:pt x="1" y="131"/>
                  </a:cubicBezTo>
                  <a:lnTo>
                    <a:pt x="191" y="173"/>
                  </a:lnTo>
                  <a:cubicBezTo>
                    <a:pt x="237" y="826"/>
                    <a:pt x="871" y="891"/>
                    <a:pt x="1467" y="891"/>
                  </a:cubicBezTo>
                  <a:cubicBezTo>
                    <a:pt x="1614" y="891"/>
                    <a:pt x="1758" y="887"/>
                    <a:pt x="1891" y="887"/>
                  </a:cubicBezTo>
                  <a:cubicBezTo>
                    <a:pt x="1971" y="887"/>
                    <a:pt x="2047" y="888"/>
                    <a:pt x="2116" y="893"/>
                  </a:cubicBezTo>
                  <a:cubicBezTo>
                    <a:pt x="2056" y="275"/>
                    <a:pt x="1717" y="1"/>
                    <a:pt x="102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-4357850" y="4008175"/>
              <a:ext cx="34300" cy="48575"/>
            </a:xfrm>
            <a:custGeom>
              <a:avLst/>
              <a:gdLst/>
              <a:ahLst/>
              <a:cxnLst/>
              <a:rect l="l" t="t" r="r" b="b"/>
              <a:pathLst>
                <a:path w="1372" h="1943" extrusionOk="0">
                  <a:moveTo>
                    <a:pt x="628" y="0"/>
                  </a:moveTo>
                  <a:cubicBezTo>
                    <a:pt x="542" y="0"/>
                    <a:pt x="440" y="19"/>
                    <a:pt x="317" y="61"/>
                  </a:cubicBezTo>
                  <a:cubicBezTo>
                    <a:pt x="381" y="336"/>
                    <a:pt x="0" y="420"/>
                    <a:pt x="0" y="674"/>
                  </a:cubicBezTo>
                  <a:cubicBezTo>
                    <a:pt x="529" y="970"/>
                    <a:pt x="360" y="1541"/>
                    <a:pt x="677" y="1943"/>
                  </a:cubicBezTo>
                  <a:cubicBezTo>
                    <a:pt x="829" y="1431"/>
                    <a:pt x="1372" y="0"/>
                    <a:pt x="62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-2967275" y="3970025"/>
              <a:ext cx="35450" cy="55550"/>
            </a:xfrm>
            <a:custGeom>
              <a:avLst/>
              <a:gdLst/>
              <a:ahLst/>
              <a:cxnLst/>
              <a:rect l="l" t="t" r="r" b="b"/>
              <a:pathLst>
                <a:path w="1418" h="2222" extrusionOk="0">
                  <a:moveTo>
                    <a:pt x="571" y="0"/>
                  </a:moveTo>
                  <a:cubicBezTo>
                    <a:pt x="402" y="741"/>
                    <a:pt x="0" y="1439"/>
                    <a:pt x="21" y="2221"/>
                  </a:cubicBezTo>
                  <a:cubicBezTo>
                    <a:pt x="508" y="1925"/>
                    <a:pt x="296" y="1121"/>
                    <a:pt x="1142" y="1100"/>
                  </a:cubicBezTo>
                  <a:cubicBezTo>
                    <a:pt x="1417" y="741"/>
                    <a:pt x="719" y="339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-4085025" y="4065200"/>
              <a:ext cx="28575" cy="56600"/>
            </a:xfrm>
            <a:custGeom>
              <a:avLst/>
              <a:gdLst/>
              <a:ahLst/>
              <a:cxnLst/>
              <a:rect l="l" t="t" r="r" b="b"/>
              <a:pathLst>
                <a:path w="1143" h="2264" extrusionOk="0">
                  <a:moveTo>
                    <a:pt x="550" y="0"/>
                  </a:moveTo>
                  <a:lnTo>
                    <a:pt x="550" y="0"/>
                  </a:lnTo>
                  <a:cubicBezTo>
                    <a:pt x="169" y="233"/>
                    <a:pt x="571" y="783"/>
                    <a:pt x="21" y="952"/>
                  </a:cubicBezTo>
                  <a:lnTo>
                    <a:pt x="0" y="1565"/>
                  </a:lnTo>
                  <a:cubicBezTo>
                    <a:pt x="169" y="1798"/>
                    <a:pt x="21" y="2221"/>
                    <a:pt x="529" y="2263"/>
                  </a:cubicBezTo>
                  <a:cubicBezTo>
                    <a:pt x="677" y="2094"/>
                    <a:pt x="867" y="1988"/>
                    <a:pt x="1079" y="1946"/>
                  </a:cubicBezTo>
                  <a:cubicBezTo>
                    <a:pt x="1142" y="1502"/>
                    <a:pt x="656" y="1227"/>
                    <a:pt x="846" y="762"/>
                  </a:cubicBezTo>
                  <a:cubicBezTo>
                    <a:pt x="952" y="466"/>
                    <a:pt x="825" y="148"/>
                    <a:pt x="55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-4325075" y="4084750"/>
              <a:ext cx="34400" cy="32650"/>
            </a:xfrm>
            <a:custGeom>
              <a:avLst/>
              <a:gdLst/>
              <a:ahLst/>
              <a:cxnLst/>
              <a:rect l="l" t="t" r="r" b="b"/>
              <a:pathLst>
                <a:path w="1376" h="1306" extrusionOk="0">
                  <a:moveTo>
                    <a:pt x="487" y="1"/>
                  </a:moveTo>
                  <a:cubicBezTo>
                    <a:pt x="0" y="360"/>
                    <a:pt x="127" y="826"/>
                    <a:pt x="127" y="1270"/>
                  </a:cubicBezTo>
                  <a:cubicBezTo>
                    <a:pt x="236" y="1294"/>
                    <a:pt x="335" y="1305"/>
                    <a:pt x="425" y="1305"/>
                  </a:cubicBezTo>
                  <a:cubicBezTo>
                    <a:pt x="961" y="1305"/>
                    <a:pt x="1176" y="904"/>
                    <a:pt x="1375" y="487"/>
                  </a:cubicBezTo>
                  <a:cubicBezTo>
                    <a:pt x="1352" y="459"/>
                    <a:pt x="1314" y="448"/>
                    <a:pt x="1265" y="448"/>
                  </a:cubicBezTo>
                  <a:cubicBezTo>
                    <a:pt x="1107" y="448"/>
                    <a:pt x="845" y="561"/>
                    <a:pt x="681" y="561"/>
                  </a:cubicBezTo>
                  <a:cubicBezTo>
                    <a:pt x="516" y="561"/>
                    <a:pt x="449" y="449"/>
                    <a:pt x="6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-3991975" y="4205300"/>
              <a:ext cx="34925" cy="43875"/>
            </a:xfrm>
            <a:custGeom>
              <a:avLst/>
              <a:gdLst/>
              <a:ahLst/>
              <a:cxnLst/>
              <a:rect l="l" t="t" r="r" b="b"/>
              <a:pathLst>
                <a:path w="1397" h="1755" extrusionOk="0">
                  <a:moveTo>
                    <a:pt x="889" y="1"/>
                  </a:moveTo>
                  <a:lnTo>
                    <a:pt x="889" y="1"/>
                  </a:lnTo>
                  <a:cubicBezTo>
                    <a:pt x="339" y="445"/>
                    <a:pt x="360" y="1101"/>
                    <a:pt x="1" y="1629"/>
                  </a:cubicBezTo>
                  <a:cubicBezTo>
                    <a:pt x="115" y="1680"/>
                    <a:pt x="276" y="1754"/>
                    <a:pt x="395" y="1754"/>
                  </a:cubicBezTo>
                  <a:cubicBezTo>
                    <a:pt x="473" y="1754"/>
                    <a:pt x="534" y="1722"/>
                    <a:pt x="550" y="1629"/>
                  </a:cubicBezTo>
                  <a:cubicBezTo>
                    <a:pt x="698" y="1101"/>
                    <a:pt x="1396" y="635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-3204675" y="3844175"/>
              <a:ext cx="54875" cy="40375"/>
            </a:xfrm>
            <a:custGeom>
              <a:avLst/>
              <a:gdLst/>
              <a:ahLst/>
              <a:cxnLst/>
              <a:rect l="l" t="t" r="r" b="b"/>
              <a:pathLst>
                <a:path w="2195" h="1615" extrusionOk="0">
                  <a:moveTo>
                    <a:pt x="613" y="1"/>
                  </a:moveTo>
                  <a:cubicBezTo>
                    <a:pt x="0" y="487"/>
                    <a:pt x="402" y="1291"/>
                    <a:pt x="994" y="1608"/>
                  </a:cubicBezTo>
                  <a:cubicBezTo>
                    <a:pt x="1029" y="1612"/>
                    <a:pt x="1069" y="1614"/>
                    <a:pt x="1112" y="1614"/>
                  </a:cubicBezTo>
                  <a:cubicBezTo>
                    <a:pt x="1511" y="1614"/>
                    <a:pt x="2194" y="1432"/>
                    <a:pt x="1946" y="974"/>
                  </a:cubicBezTo>
                  <a:lnTo>
                    <a:pt x="1946" y="974"/>
                  </a:lnTo>
                  <a:cubicBezTo>
                    <a:pt x="1906" y="977"/>
                    <a:pt x="1870" y="979"/>
                    <a:pt x="1837" y="979"/>
                  </a:cubicBezTo>
                  <a:cubicBezTo>
                    <a:pt x="1486" y="979"/>
                    <a:pt x="1508" y="777"/>
                    <a:pt x="1354" y="487"/>
                  </a:cubicBezTo>
                  <a:cubicBezTo>
                    <a:pt x="1350" y="487"/>
                    <a:pt x="1346" y="487"/>
                    <a:pt x="1342" y="487"/>
                  </a:cubicBezTo>
                  <a:cubicBezTo>
                    <a:pt x="1184" y="487"/>
                    <a:pt x="944" y="747"/>
                    <a:pt x="793" y="747"/>
                  </a:cubicBezTo>
                  <a:cubicBezTo>
                    <a:pt x="699" y="747"/>
                    <a:pt x="640" y="646"/>
                    <a:pt x="656" y="318"/>
                  </a:cubicBezTo>
                  <a:cubicBezTo>
                    <a:pt x="740" y="212"/>
                    <a:pt x="719" y="64"/>
                    <a:pt x="61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-3765150" y="3931925"/>
              <a:ext cx="57125" cy="40775"/>
            </a:xfrm>
            <a:custGeom>
              <a:avLst/>
              <a:gdLst/>
              <a:ahLst/>
              <a:cxnLst/>
              <a:rect l="l" t="t" r="r" b="b"/>
              <a:pathLst>
                <a:path w="2285" h="1631" extrusionOk="0">
                  <a:moveTo>
                    <a:pt x="816" y="1"/>
                  </a:moveTo>
                  <a:cubicBezTo>
                    <a:pt x="620" y="1"/>
                    <a:pt x="419" y="151"/>
                    <a:pt x="217" y="151"/>
                  </a:cubicBezTo>
                  <a:cubicBezTo>
                    <a:pt x="208" y="151"/>
                    <a:pt x="200" y="150"/>
                    <a:pt x="191" y="150"/>
                  </a:cubicBezTo>
                  <a:lnTo>
                    <a:pt x="1" y="340"/>
                  </a:lnTo>
                  <a:cubicBezTo>
                    <a:pt x="233" y="361"/>
                    <a:pt x="381" y="467"/>
                    <a:pt x="381" y="678"/>
                  </a:cubicBezTo>
                  <a:cubicBezTo>
                    <a:pt x="762" y="932"/>
                    <a:pt x="1460" y="932"/>
                    <a:pt x="1418" y="1567"/>
                  </a:cubicBezTo>
                  <a:lnTo>
                    <a:pt x="1502" y="1630"/>
                  </a:lnTo>
                  <a:cubicBezTo>
                    <a:pt x="2285" y="1398"/>
                    <a:pt x="1968" y="552"/>
                    <a:pt x="1227" y="509"/>
                  </a:cubicBezTo>
                  <a:cubicBezTo>
                    <a:pt x="1201" y="510"/>
                    <a:pt x="1176" y="511"/>
                    <a:pt x="1153" y="511"/>
                  </a:cubicBezTo>
                  <a:cubicBezTo>
                    <a:pt x="691" y="511"/>
                    <a:pt x="1041" y="312"/>
                    <a:pt x="1122" y="171"/>
                  </a:cubicBezTo>
                  <a:cubicBezTo>
                    <a:pt x="1022" y="43"/>
                    <a:pt x="920" y="1"/>
                    <a:pt x="81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-3173325" y="3868500"/>
              <a:ext cx="35275" cy="26000"/>
            </a:xfrm>
            <a:custGeom>
              <a:avLst/>
              <a:gdLst/>
              <a:ahLst/>
              <a:cxnLst/>
              <a:rect l="l" t="t" r="r" b="b"/>
              <a:pathLst>
                <a:path w="1411" h="1040" extrusionOk="0">
                  <a:moveTo>
                    <a:pt x="692" y="1"/>
                  </a:moveTo>
                  <a:lnTo>
                    <a:pt x="480" y="339"/>
                  </a:lnTo>
                  <a:cubicBezTo>
                    <a:pt x="0" y="769"/>
                    <a:pt x="320" y="1040"/>
                    <a:pt x="718" y="1040"/>
                  </a:cubicBezTo>
                  <a:cubicBezTo>
                    <a:pt x="987" y="1040"/>
                    <a:pt x="1292" y="916"/>
                    <a:pt x="1411" y="635"/>
                  </a:cubicBezTo>
                  <a:cubicBezTo>
                    <a:pt x="1178" y="424"/>
                    <a:pt x="1094" y="64"/>
                    <a:pt x="69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-4071825" y="4019150"/>
              <a:ext cx="32825" cy="43025"/>
            </a:xfrm>
            <a:custGeom>
              <a:avLst/>
              <a:gdLst/>
              <a:ahLst/>
              <a:cxnLst/>
              <a:rect l="l" t="t" r="r" b="b"/>
              <a:pathLst>
                <a:path w="1313" h="1721" extrusionOk="0">
                  <a:moveTo>
                    <a:pt x="404" y="0"/>
                  </a:moveTo>
                  <a:cubicBezTo>
                    <a:pt x="235" y="0"/>
                    <a:pt x="139" y="262"/>
                    <a:pt x="1" y="383"/>
                  </a:cubicBezTo>
                  <a:cubicBezTo>
                    <a:pt x="382" y="785"/>
                    <a:pt x="128" y="1250"/>
                    <a:pt x="191" y="1673"/>
                  </a:cubicBezTo>
                  <a:cubicBezTo>
                    <a:pt x="247" y="1706"/>
                    <a:pt x="302" y="1721"/>
                    <a:pt x="354" y="1721"/>
                  </a:cubicBezTo>
                  <a:cubicBezTo>
                    <a:pt x="602" y="1721"/>
                    <a:pt x="781" y="1396"/>
                    <a:pt x="572" y="1187"/>
                  </a:cubicBezTo>
                  <a:cubicBezTo>
                    <a:pt x="509" y="891"/>
                    <a:pt x="318" y="637"/>
                    <a:pt x="784" y="341"/>
                  </a:cubicBezTo>
                  <a:cubicBezTo>
                    <a:pt x="1312" y="2"/>
                    <a:pt x="635" y="150"/>
                    <a:pt x="530" y="45"/>
                  </a:cubicBezTo>
                  <a:cubicBezTo>
                    <a:pt x="483" y="14"/>
                    <a:pt x="442" y="0"/>
                    <a:pt x="40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-3573650" y="4061225"/>
              <a:ext cx="36950" cy="23575"/>
            </a:xfrm>
            <a:custGeom>
              <a:avLst/>
              <a:gdLst/>
              <a:ahLst/>
              <a:cxnLst/>
              <a:rect l="l" t="t" r="r" b="b"/>
              <a:pathLst>
                <a:path w="1478" h="943" extrusionOk="0">
                  <a:moveTo>
                    <a:pt x="790" y="0"/>
                  </a:moveTo>
                  <a:cubicBezTo>
                    <a:pt x="570" y="0"/>
                    <a:pt x="347" y="59"/>
                    <a:pt x="145" y="180"/>
                  </a:cubicBezTo>
                  <a:lnTo>
                    <a:pt x="145" y="477"/>
                  </a:lnTo>
                  <a:cubicBezTo>
                    <a:pt x="1" y="791"/>
                    <a:pt x="262" y="943"/>
                    <a:pt x="547" y="943"/>
                  </a:cubicBezTo>
                  <a:cubicBezTo>
                    <a:pt x="723" y="943"/>
                    <a:pt x="907" y="885"/>
                    <a:pt x="1012" y="773"/>
                  </a:cubicBezTo>
                  <a:cubicBezTo>
                    <a:pt x="1181" y="603"/>
                    <a:pt x="1097" y="265"/>
                    <a:pt x="1477" y="265"/>
                  </a:cubicBezTo>
                  <a:lnTo>
                    <a:pt x="1477" y="202"/>
                  </a:lnTo>
                  <a:cubicBezTo>
                    <a:pt x="1268" y="69"/>
                    <a:pt x="1030" y="0"/>
                    <a:pt x="79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-3119550" y="3796875"/>
              <a:ext cx="38625" cy="31475"/>
            </a:xfrm>
            <a:custGeom>
              <a:avLst/>
              <a:gdLst/>
              <a:ahLst/>
              <a:cxnLst/>
              <a:rect l="l" t="t" r="r" b="b"/>
              <a:pathLst>
                <a:path w="1545" h="1259" extrusionOk="0">
                  <a:moveTo>
                    <a:pt x="1054" y="1"/>
                  </a:moveTo>
                  <a:cubicBezTo>
                    <a:pt x="988" y="1"/>
                    <a:pt x="907" y="51"/>
                    <a:pt x="804" y="180"/>
                  </a:cubicBezTo>
                  <a:cubicBezTo>
                    <a:pt x="846" y="730"/>
                    <a:pt x="21" y="772"/>
                    <a:pt x="0" y="1258"/>
                  </a:cubicBezTo>
                  <a:lnTo>
                    <a:pt x="931" y="1258"/>
                  </a:lnTo>
                  <a:cubicBezTo>
                    <a:pt x="1163" y="1047"/>
                    <a:pt x="1544" y="814"/>
                    <a:pt x="1333" y="455"/>
                  </a:cubicBezTo>
                  <a:cubicBezTo>
                    <a:pt x="1274" y="264"/>
                    <a:pt x="1205" y="1"/>
                    <a:pt x="10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-3121150" y="3788200"/>
              <a:ext cx="29100" cy="17975"/>
            </a:xfrm>
            <a:custGeom>
              <a:avLst/>
              <a:gdLst/>
              <a:ahLst/>
              <a:cxnLst/>
              <a:rect l="l" t="t" r="r" b="b"/>
              <a:pathLst>
                <a:path w="1164" h="719" extrusionOk="0">
                  <a:moveTo>
                    <a:pt x="238" y="0"/>
                  </a:moveTo>
                  <a:cubicBezTo>
                    <a:pt x="161" y="0"/>
                    <a:pt x="83" y="11"/>
                    <a:pt x="1" y="40"/>
                  </a:cubicBezTo>
                  <a:cubicBezTo>
                    <a:pt x="24" y="523"/>
                    <a:pt x="190" y="718"/>
                    <a:pt x="432" y="718"/>
                  </a:cubicBezTo>
                  <a:cubicBezTo>
                    <a:pt x="636" y="718"/>
                    <a:pt x="893" y="580"/>
                    <a:pt x="1164" y="358"/>
                  </a:cubicBezTo>
                  <a:cubicBezTo>
                    <a:pt x="1122" y="294"/>
                    <a:pt x="1058" y="210"/>
                    <a:pt x="995" y="146"/>
                  </a:cubicBezTo>
                  <a:cubicBezTo>
                    <a:pt x="734" y="130"/>
                    <a:pt x="498" y="0"/>
                    <a:pt x="2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-2999525" y="3965350"/>
              <a:ext cx="28575" cy="11425"/>
            </a:xfrm>
            <a:custGeom>
              <a:avLst/>
              <a:gdLst/>
              <a:ahLst/>
              <a:cxnLst/>
              <a:rect l="l" t="t" r="r" b="b"/>
              <a:pathLst>
                <a:path w="1143" h="457" extrusionOk="0">
                  <a:moveTo>
                    <a:pt x="911" y="0"/>
                  </a:moveTo>
                  <a:cubicBezTo>
                    <a:pt x="588" y="0"/>
                    <a:pt x="273" y="105"/>
                    <a:pt x="0" y="293"/>
                  </a:cubicBezTo>
                  <a:cubicBezTo>
                    <a:pt x="25" y="343"/>
                    <a:pt x="71" y="363"/>
                    <a:pt x="118" y="363"/>
                  </a:cubicBezTo>
                  <a:cubicBezTo>
                    <a:pt x="152" y="363"/>
                    <a:pt x="185" y="353"/>
                    <a:pt x="212" y="335"/>
                  </a:cubicBezTo>
                  <a:cubicBezTo>
                    <a:pt x="219" y="335"/>
                    <a:pt x="227" y="335"/>
                    <a:pt x="235" y="335"/>
                  </a:cubicBezTo>
                  <a:cubicBezTo>
                    <a:pt x="417" y="335"/>
                    <a:pt x="658" y="457"/>
                    <a:pt x="846" y="457"/>
                  </a:cubicBezTo>
                  <a:cubicBezTo>
                    <a:pt x="1009" y="457"/>
                    <a:pt x="1132" y="364"/>
                    <a:pt x="1142" y="18"/>
                  </a:cubicBezTo>
                  <a:cubicBezTo>
                    <a:pt x="1065" y="6"/>
                    <a:pt x="988" y="0"/>
                    <a:pt x="91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-3600175" y="4081050"/>
              <a:ext cx="22225" cy="20650"/>
            </a:xfrm>
            <a:custGeom>
              <a:avLst/>
              <a:gdLst/>
              <a:ahLst/>
              <a:cxnLst/>
              <a:rect l="l" t="t" r="r" b="b"/>
              <a:pathLst>
                <a:path w="889" h="826" extrusionOk="0">
                  <a:moveTo>
                    <a:pt x="254" y="1"/>
                  </a:moveTo>
                  <a:lnTo>
                    <a:pt x="64" y="170"/>
                  </a:lnTo>
                  <a:cubicBezTo>
                    <a:pt x="296" y="381"/>
                    <a:pt x="0" y="614"/>
                    <a:pt x="85" y="826"/>
                  </a:cubicBezTo>
                  <a:cubicBezTo>
                    <a:pt x="592" y="614"/>
                    <a:pt x="889" y="381"/>
                    <a:pt x="25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3189350" y="3836775"/>
              <a:ext cx="16950" cy="15825"/>
            </a:xfrm>
            <a:custGeom>
              <a:avLst/>
              <a:gdLst/>
              <a:ahLst/>
              <a:cxnLst/>
              <a:rect l="l" t="t" r="r" b="b"/>
              <a:pathLst>
                <a:path w="678" h="633" extrusionOk="0">
                  <a:moveTo>
                    <a:pt x="64" y="1"/>
                  </a:moveTo>
                  <a:cubicBezTo>
                    <a:pt x="0" y="191"/>
                    <a:pt x="0" y="403"/>
                    <a:pt x="43" y="614"/>
                  </a:cubicBezTo>
                  <a:cubicBezTo>
                    <a:pt x="111" y="627"/>
                    <a:pt x="171" y="633"/>
                    <a:pt x="223" y="633"/>
                  </a:cubicBezTo>
                  <a:cubicBezTo>
                    <a:pt x="678" y="633"/>
                    <a:pt x="482" y="172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3179825" y="3876975"/>
              <a:ext cx="18525" cy="14300"/>
            </a:xfrm>
            <a:custGeom>
              <a:avLst/>
              <a:gdLst/>
              <a:ahLst/>
              <a:cxnLst/>
              <a:rect l="l" t="t" r="r" b="b"/>
              <a:pathLst>
                <a:path w="741" h="572" extrusionOk="0">
                  <a:moveTo>
                    <a:pt x="740" y="0"/>
                  </a:moveTo>
                  <a:lnTo>
                    <a:pt x="0" y="296"/>
                  </a:lnTo>
                  <a:lnTo>
                    <a:pt x="550" y="57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-3004300" y="3973200"/>
              <a:ext cx="24350" cy="16400"/>
            </a:xfrm>
            <a:custGeom>
              <a:avLst/>
              <a:gdLst/>
              <a:ahLst/>
              <a:cxnLst/>
              <a:rect l="l" t="t" r="r" b="b"/>
              <a:pathLst>
                <a:path w="974" h="656" extrusionOk="0">
                  <a:moveTo>
                    <a:pt x="191" y="0"/>
                  </a:moveTo>
                  <a:lnTo>
                    <a:pt x="1" y="148"/>
                  </a:lnTo>
                  <a:cubicBezTo>
                    <a:pt x="233" y="212"/>
                    <a:pt x="403" y="423"/>
                    <a:pt x="403" y="656"/>
                  </a:cubicBezTo>
                  <a:cubicBezTo>
                    <a:pt x="974" y="444"/>
                    <a:pt x="487" y="233"/>
                    <a:pt x="403" y="2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-3762725" y="3972975"/>
              <a:ext cx="35150" cy="44200"/>
            </a:xfrm>
            <a:custGeom>
              <a:avLst/>
              <a:gdLst/>
              <a:ahLst/>
              <a:cxnLst/>
              <a:rect l="l" t="t" r="r" b="b"/>
              <a:pathLst>
                <a:path w="1406" h="1768" extrusionOk="0">
                  <a:moveTo>
                    <a:pt x="1321" y="1"/>
                  </a:moveTo>
                  <a:cubicBezTo>
                    <a:pt x="722" y="1"/>
                    <a:pt x="1" y="1240"/>
                    <a:pt x="263" y="1765"/>
                  </a:cubicBezTo>
                  <a:lnTo>
                    <a:pt x="475" y="1765"/>
                  </a:lnTo>
                  <a:cubicBezTo>
                    <a:pt x="513" y="1767"/>
                    <a:pt x="551" y="1768"/>
                    <a:pt x="588" y="1768"/>
                  </a:cubicBezTo>
                  <a:cubicBezTo>
                    <a:pt x="962" y="1768"/>
                    <a:pt x="1269" y="1661"/>
                    <a:pt x="1173" y="1257"/>
                  </a:cubicBezTo>
                  <a:cubicBezTo>
                    <a:pt x="1067" y="792"/>
                    <a:pt x="1321" y="411"/>
                    <a:pt x="1405" y="9"/>
                  </a:cubicBezTo>
                  <a:cubicBezTo>
                    <a:pt x="1378" y="4"/>
                    <a:pt x="1350" y="1"/>
                    <a:pt x="13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-3483325" y="3859600"/>
              <a:ext cx="74575" cy="68050"/>
            </a:xfrm>
            <a:custGeom>
              <a:avLst/>
              <a:gdLst/>
              <a:ahLst/>
              <a:cxnLst/>
              <a:rect l="l" t="t" r="r" b="b"/>
              <a:pathLst>
                <a:path w="2983" h="2722" extrusionOk="0">
                  <a:moveTo>
                    <a:pt x="1470" y="1"/>
                  </a:moveTo>
                  <a:cubicBezTo>
                    <a:pt x="1384" y="1"/>
                    <a:pt x="1289" y="13"/>
                    <a:pt x="1185" y="40"/>
                  </a:cubicBezTo>
                  <a:cubicBezTo>
                    <a:pt x="275" y="166"/>
                    <a:pt x="487" y="1287"/>
                    <a:pt x="233" y="1879"/>
                  </a:cubicBezTo>
                  <a:cubicBezTo>
                    <a:pt x="85" y="2133"/>
                    <a:pt x="0" y="2345"/>
                    <a:pt x="296" y="2514"/>
                  </a:cubicBezTo>
                  <a:cubicBezTo>
                    <a:pt x="460" y="2664"/>
                    <a:pt x="635" y="2722"/>
                    <a:pt x="814" y="2722"/>
                  </a:cubicBezTo>
                  <a:cubicBezTo>
                    <a:pt x="1189" y="2722"/>
                    <a:pt x="1581" y="2468"/>
                    <a:pt x="1925" y="2281"/>
                  </a:cubicBezTo>
                  <a:cubicBezTo>
                    <a:pt x="2115" y="1774"/>
                    <a:pt x="2982" y="1308"/>
                    <a:pt x="2496" y="759"/>
                  </a:cubicBezTo>
                  <a:cubicBezTo>
                    <a:pt x="2223" y="450"/>
                    <a:pt x="1998" y="1"/>
                    <a:pt x="147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-3453725" y="3856025"/>
              <a:ext cx="45500" cy="60625"/>
            </a:xfrm>
            <a:custGeom>
              <a:avLst/>
              <a:gdLst/>
              <a:ahLst/>
              <a:cxnLst/>
              <a:rect l="l" t="t" r="r" b="b"/>
              <a:pathLst>
                <a:path w="1820" h="2425" extrusionOk="0">
                  <a:moveTo>
                    <a:pt x="576" y="1"/>
                  </a:moveTo>
                  <a:cubicBezTo>
                    <a:pt x="396" y="1"/>
                    <a:pt x="203" y="55"/>
                    <a:pt x="1" y="183"/>
                  </a:cubicBezTo>
                  <a:cubicBezTo>
                    <a:pt x="1671" y="754"/>
                    <a:pt x="1037" y="1219"/>
                    <a:pt x="741" y="2424"/>
                  </a:cubicBezTo>
                  <a:lnTo>
                    <a:pt x="1100" y="2276"/>
                  </a:lnTo>
                  <a:cubicBezTo>
                    <a:pt x="1227" y="1769"/>
                    <a:pt x="1820" y="1409"/>
                    <a:pt x="1671" y="817"/>
                  </a:cubicBezTo>
                  <a:cubicBezTo>
                    <a:pt x="1441" y="387"/>
                    <a:pt x="1054" y="1"/>
                    <a:pt x="57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-3974525" y="4186275"/>
              <a:ext cx="75625" cy="86200"/>
            </a:xfrm>
            <a:custGeom>
              <a:avLst/>
              <a:gdLst/>
              <a:ahLst/>
              <a:cxnLst/>
              <a:rect l="l" t="t" r="r" b="b"/>
              <a:pathLst>
                <a:path w="3025" h="3448" extrusionOk="0">
                  <a:moveTo>
                    <a:pt x="1100" y="0"/>
                  </a:moveTo>
                  <a:lnTo>
                    <a:pt x="0" y="2708"/>
                  </a:lnTo>
                  <a:cubicBezTo>
                    <a:pt x="297" y="2919"/>
                    <a:pt x="381" y="3427"/>
                    <a:pt x="762" y="3448"/>
                  </a:cubicBezTo>
                  <a:cubicBezTo>
                    <a:pt x="804" y="3440"/>
                    <a:pt x="850" y="3438"/>
                    <a:pt x="898" y="3438"/>
                  </a:cubicBezTo>
                  <a:cubicBezTo>
                    <a:pt x="961" y="3438"/>
                    <a:pt x="1028" y="3442"/>
                    <a:pt x="1090" y="3442"/>
                  </a:cubicBezTo>
                  <a:cubicBezTo>
                    <a:pt x="1248" y="3442"/>
                    <a:pt x="1384" y="3419"/>
                    <a:pt x="1396" y="3257"/>
                  </a:cubicBezTo>
                  <a:cubicBezTo>
                    <a:pt x="1460" y="2644"/>
                    <a:pt x="2031" y="2221"/>
                    <a:pt x="2115" y="1650"/>
                  </a:cubicBezTo>
                  <a:cubicBezTo>
                    <a:pt x="2158" y="1143"/>
                    <a:pt x="2560" y="868"/>
                    <a:pt x="3025" y="720"/>
                  </a:cubicBezTo>
                  <a:cubicBezTo>
                    <a:pt x="2475" y="297"/>
                    <a:pt x="1481" y="741"/>
                    <a:pt x="11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-3962900" y="4206375"/>
              <a:ext cx="58725" cy="72450"/>
            </a:xfrm>
            <a:custGeom>
              <a:avLst/>
              <a:gdLst/>
              <a:ahLst/>
              <a:cxnLst/>
              <a:rect l="l" t="t" r="r" b="b"/>
              <a:pathLst>
                <a:path w="2349" h="2898" extrusionOk="0">
                  <a:moveTo>
                    <a:pt x="2348" y="0"/>
                  </a:moveTo>
                  <a:cubicBezTo>
                    <a:pt x="1989" y="21"/>
                    <a:pt x="1524" y="127"/>
                    <a:pt x="1524" y="381"/>
                  </a:cubicBezTo>
                  <a:cubicBezTo>
                    <a:pt x="1502" y="1036"/>
                    <a:pt x="952" y="1502"/>
                    <a:pt x="868" y="2094"/>
                  </a:cubicBezTo>
                  <a:cubicBezTo>
                    <a:pt x="804" y="2559"/>
                    <a:pt x="487" y="2559"/>
                    <a:pt x="107" y="2559"/>
                  </a:cubicBezTo>
                  <a:cubicBezTo>
                    <a:pt x="1" y="2644"/>
                    <a:pt x="1" y="2813"/>
                    <a:pt x="107" y="2898"/>
                  </a:cubicBezTo>
                  <a:cubicBezTo>
                    <a:pt x="1545" y="2665"/>
                    <a:pt x="1460" y="931"/>
                    <a:pt x="234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-3991450" y="4269825"/>
              <a:ext cx="32800" cy="24875"/>
            </a:xfrm>
            <a:custGeom>
              <a:avLst/>
              <a:gdLst/>
              <a:ahLst/>
              <a:cxnLst/>
              <a:rect l="l" t="t" r="r" b="b"/>
              <a:pathLst>
                <a:path w="1312" h="995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" y="550"/>
                    <a:pt x="22" y="952"/>
                    <a:pt x="889" y="994"/>
                  </a:cubicBezTo>
                  <a:cubicBezTo>
                    <a:pt x="1164" y="761"/>
                    <a:pt x="1312" y="381"/>
                    <a:pt x="1249" y="21"/>
                  </a:cubicBezTo>
                  <a:cubicBezTo>
                    <a:pt x="1216" y="10"/>
                    <a:pt x="1184" y="4"/>
                    <a:pt x="1155" y="4"/>
                  </a:cubicBezTo>
                  <a:cubicBezTo>
                    <a:pt x="961" y="4"/>
                    <a:pt x="833" y="223"/>
                    <a:pt x="651" y="223"/>
                  </a:cubicBezTo>
                  <a:cubicBezTo>
                    <a:pt x="559" y="223"/>
                    <a:pt x="453" y="167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-4071275" y="4031525"/>
              <a:ext cx="44950" cy="80100"/>
            </a:xfrm>
            <a:custGeom>
              <a:avLst/>
              <a:gdLst/>
              <a:ahLst/>
              <a:cxnLst/>
              <a:rect l="l" t="t" r="r" b="b"/>
              <a:pathLst>
                <a:path w="1798" h="3204" extrusionOk="0">
                  <a:moveTo>
                    <a:pt x="1334" y="0"/>
                  </a:moveTo>
                  <a:cubicBezTo>
                    <a:pt x="978" y="0"/>
                    <a:pt x="695" y="384"/>
                    <a:pt x="550" y="692"/>
                  </a:cubicBezTo>
                  <a:cubicBezTo>
                    <a:pt x="550" y="882"/>
                    <a:pt x="592" y="1072"/>
                    <a:pt x="360" y="1178"/>
                  </a:cubicBezTo>
                  <a:cubicBezTo>
                    <a:pt x="254" y="1834"/>
                    <a:pt x="0" y="2510"/>
                    <a:pt x="529" y="3103"/>
                  </a:cubicBezTo>
                  <a:cubicBezTo>
                    <a:pt x="686" y="3173"/>
                    <a:pt x="806" y="3204"/>
                    <a:pt x="900" y="3204"/>
                  </a:cubicBezTo>
                  <a:cubicBezTo>
                    <a:pt x="1148" y="3204"/>
                    <a:pt x="1214" y="2986"/>
                    <a:pt x="1290" y="2680"/>
                  </a:cubicBezTo>
                  <a:cubicBezTo>
                    <a:pt x="1459" y="1982"/>
                    <a:pt x="1227" y="1263"/>
                    <a:pt x="1523" y="586"/>
                  </a:cubicBezTo>
                  <a:cubicBezTo>
                    <a:pt x="1629" y="396"/>
                    <a:pt x="1798" y="142"/>
                    <a:pt x="1523" y="36"/>
                  </a:cubicBezTo>
                  <a:cubicBezTo>
                    <a:pt x="1458" y="11"/>
                    <a:pt x="1395" y="0"/>
                    <a:pt x="133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-3599125" y="4067300"/>
              <a:ext cx="62425" cy="50775"/>
            </a:xfrm>
            <a:custGeom>
              <a:avLst/>
              <a:gdLst/>
              <a:ahLst/>
              <a:cxnLst/>
              <a:rect l="l" t="t" r="r" b="b"/>
              <a:pathLst>
                <a:path w="2497" h="2031" extrusionOk="0">
                  <a:moveTo>
                    <a:pt x="2340" y="0"/>
                  </a:moveTo>
                  <a:cubicBezTo>
                    <a:pt x="2001" y="0"/>
                    <a:pt x="1837" y="600"/>
                    <a:pt x="1564" y="600"/>
                  </a:cubicBezTo>
                  <a:cubicBezTo>
                    <a:pt x="1454" y="600"/>
                    <a:pt x="1327" y="504"/>
                    <a:pt x="1164" y="234"/>
                  </a:cubicBezTo>
                  <a:cubicBezTo>
                    <a:pt x="931" y="403"/>
                    <a:pt x="804" y="656"/>
                    <a:pt x="825" y="931"/>
                  </a:cubicBezTo>
                  <a:cubicBezTo>
                    <a:pt x="931" y="1354"/>
                    <a:pt x="1" y="1608"/>
                    <a:pt x="529" y="1925"/>
                  </a:cubicBezTo>
                  <a:cubicBezTo>
                    <a:pt x="645" y="2000"/>
                    <a:pt x="734" y="2030"/>
                    <a:pt x="807" y="2030"/>
                  </a:cubicBezTo>
                  <a:cubicBezTo>
                    <a:pt x="1142" y="2030"/>
                    <a:pt x="1106" y="1375"/>
                    <a:pt x="1507" y="1375"/>
                  </a:cubicBezTo>
                  <a:cubicBezTo>
                    <a:pt x="1513" y="1375"/>
                    <a:pt x="1518" y="1375"/>
                    <a:pt x="1523" y="1376"/>
                  </a:cubicBezTo>
                  <a:cubicBezTo>
                    <a:pt x="2496" y="1249"/>
                    <a:pt x="2094" y="445"/>
                    <a:pt x="2454" y="22"/>
                  </a:cubicBezTo>
                  <a:cubicBezTo>
                    <a:pt x="2414" y="7"/>
                    <a:pt x="2376" y="0"/>
                    <a:pt x="23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-3631375" y="4122275"/>
              <a:ext cx="43625" cy="29450"/>
            </a:xfrm>
            <a:custGeom>
              <a:avLst/>
              <a:gdLst/>
              <a:ahLst/>
              <a:cxnLst/>
              <a:rect l="l" t="t" r="r" b="b"/>
              <a:pathLst>
                <a:path w="1745" h="1178" extrusionOk="0">
                  <a:moveTo>
                    <a:pt x="1407" y="1"/>
                  </a:moveTo>
                  <a:cubicBezTo>
                    <a:pt x="1295" y="1"/>
                    <a:pt x="1147" y="40"/>
                    <a:pt x="952" y="128"/>
                  </a:cubicBezTo>
                  <a:cubicBezTo>
                    <a:pt x="656" y="382"/>
                    <a:pt x="0" y="382"/>
                    <a:pt x="318" y="911"/>
                  </a:cubicBezTo>
                  <a:cubicBezTo>
                    <a:pt x="445" y="1102"/>
                    <a:pt x="608" y="1177"/>
                    <a:pt x="781" y="1177"/>
                  </a:cubicBezTo>
                  <a:cubicBezTo>
                    <a:pt x="1123" y="1177"/>
                    <a:pt x="1503" y="882"/>
                    <a:pt x="1714" y="615"/>
                  </a:cubicBezTo>
                  <a:cubicBezTo>
                    <a:pt x="1744" y="264"/>
                    <a:pt x="1698" y="1"/>
                    <a:pt x="140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-3177200" y="3788150"/>
              <a:ext cx="89400" cy="85675"/>
            </a:xfrm>
            <a:custGeom>
              <a:avLst/>
              <a:gdLst/>
              <a:ahLst/>
              <a:cxnLst/>
              <a:rect l="l" t="t" r="r" b="b"/>
              <a:pathLst>
                <a:path w="3576" h="3427" extrusionOk="0">
                  <a:moveTo>
                    <a:pt x="2116" y="0"/>
                  </a:moveTo>
                  <a:cubicBezTo>
                    <a:pt x="2264" y="1058"/>
                    <a:pt x="783" y="317"/>
                    <a:pt x="255" y="2728"/>
                  </a:cubicBezTo>
                  <a:cubicBezTo>
                    <a:pt x="318" y="2961"/>
                    <a:pt x="1" y="3151"/>
                    <a:pt x="149" y="3426"/>
                  </a:cubicBezTo>
                  <a:cubicBezTo>
                    <a:pt x="1143" y="3257"/>
                    <a:pt x="1608" y="2242"/>
                    <a:pt x="2306" y="1607"/>
                  </a:cubicBezTo>
                  <a:cubicBezTo>
                    <a:pt x="2623" y="1248"/>
                    <a:pt x="3575" y="1269"/>
                    <a:pt x="3237" y="486"/>
                  </a:cubicBezTo>
                  <a:lnTo>
                    <a:pt x="3237" y="486"/>
                  </a:lnTo>
                  <a:cubicBezTo>
                    <a:pt x="3059" y="555"/>
                    <a:pt x="2903" y="592"/>
                    <a:pt x="2772" y="592"/>
                  </a:cubicBezTo>
                  <a:cubicBezTo>
                    <a:pt x="2499" y="592"/>
                    <a:pt x="2335" y="429"/>
                    <a:pt x="2306" y="42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-3774675" y="3952050"/>
              <a:ext cx="47100" cy="64750"/>
            </a:xfrm>
            <a:custGeom>
              <a:avLst/>
              <a:gdLst/>
              <a:ahLst/>
              <a:cxnLst/>
              <a:rect l="l" t="t" r="r" b="b"/>
              <a:pathLst>
                <a:path w="1884" h="2590" extrusionOk="0">
                  <a:moveTo>
                    <a:pt x="741" y="0"/>
                  </a:moveTo>
                  <a:cubicBezTo>
                    <a:pt x="339" y="529"/>
                    <a:pt x="403" y="1375"/>
                    <a:pt x="1" y="1946"/>
                  </a:cubicBezTo>
                  <a:cubicBezTo>
                    <a:pt x="22" y="2010"/>
                    <a:pt x="22" y="2052"/>
                    <a:pt x="1" y="2094"/>
                  </a:cubicBezTo>
                  <a:cubicBezTo>
                    <a:pt x="134" y="2342"/>
                    <a:pt x="268" y="2590"/>
                    <a:pt x="618" y="2590"/>
                  </a:cubicBezTo>
                  <a:cubicBezTo>
                    <a:pt x="656" y="2590"/>
                    <a:pt x="697" y="2587"/>
                    <a:pt x="741" y="2581"/>
                  </a:cubicBezTo>
                  <a:cubicBezTo>
                    <a:pt x="805" y="1988"/>
                    <a:pt x="1418" y="1587"/>
                    <a:pt x="1503" y="994"/>
                  </a:cubicBezTo>
                  <a:cubicBezTo>
                    <a:pt x="1883" y="191"/>
                    <a:pt x="1756" y="6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-3756150" y="3948875"/>
              <a:ext cx="32800" cy="28050"/>
            </a:xfrm>
            <a:custGeom>
              <a:avLst/>
              <a:gdLst/>
              <a:ahLst/>
              <a:cxnLst/>
              <a:rect l="l" t="t" r="r" b="b"/>
              <a:pathLst>
                <a:path w="1312" h="1122" extrusionOk="0">
                  <a:moveTo>
                    <a:pt x="0" y="0"/>
                  </a:moveTo>
                  <a:lnTo>
                    <a:pt x="0" y="148"/>
                  </a:lnTo>
                  <a:cubicBezTo>
                    <a:pt x="698" y="212"/>
                    <a:pt x="973" y="529"/>
                    <a:pt x="762" y="1121"/>
                  </a:cubicBezTo>
                  <a:lnTo>
                    <a:pt x="1121" y="952"/>
                  </a:lnTo>
                  <a:cubicBezTo>
                    <a:pt x="1311" y="170"/>
                    <a:pt x="1185" y="6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-3783125" y="3961025"/>
              <a:ext cx="25400" cy="40225"/>
            </a:xfrm>
            <a:custGeom>
              <a:avLst/>
              <a:gdLst/>
              <a:ahLst/>
              <a:cxnLst/>
              <a:rect l="l" t="t" r="r" b="b"/>
              <a:pathLst>
                <a:path w="1016" h="160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1" y="424"/>
                    <a:pt x="212" y="1016"/>
                    <a:pt x="360" y="1608"/>
                  </a:cubicBezTo>
                  <a:lnTo>
                    <a:pt x="529" y="1439"/>
                  </a:lnTo>
                  <a:cubicBezTo>
                    <a:pt x="593" y="953"/>
                    <a:pt x="1016" y="508"/>
                    <a:pt x="74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-3772025" y="3961025"/>
              <a:ext cx="21175" cy="35975"/>
            </a:xfrm>
            <a:custGeom>
              <a:avLst/>
              <a:gdLst/>
              <a:ahLst/>
              <a:cxnLst/>
              <a:rect l="l" t="t" r="r" b="b"/>
              <a:pathLst>
                <a:path w="847" h="1439" extrusionOk="0">
                  <a:moveTo>
                    <a:pt x="297" y="1"/>
                  </a:moveTo>
                  <a:cubicBezTo>
                    <a:pt x="212" y="487"/>
                    <a:pt x="1" y="931"/>
                    <a:pt x="85" y="1439"/>
                  </a:cubicBezTo>
                  <a:cubicBezTo>
                    <a:pt x="339" y="974"/>
                    <a:pt x="847" y="572"/>
                    <a:pt x="46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-3986150" y="4253950"/>
              <a:ext cx="14300" cy="15900"/>
            </a:xfrm>
            <a:custGeom>
              <a:avLst/>
              <a:gdLst/>
              <a:ahLst/>
              <a:cxnLst/>
              <a:rect l="l" t="t" r="r" b="b"/>
              <a:pathLst>
                <a:path w="572" h="636" extrusionOk="0">
                  <a:moveTo>
                    <a:pt x="465" y="1"/>
                  </a:moveTo>
                  <a:cubicBezTo>
                    <a:pt x="0" y="64"/>
                    <a:pt x="148" y="402"/>
                    <a:pt x="106" y="635"/>
                  </a:cubicBezTo>
                  <a:cubicBezTo>
                    <a:pt x="571" y="572"/>
                    <a:pt x="550" y="297"/>
                    <a:pt x="48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-4083975" y="4060975"/>
              <a:ext cx="26475" cy="48125"/>
            </a:xfrm>
            <a:custGeom>
              <a:avLst/>
              <a:gdLst/>
              <a:ahLst/>
              <a:cxnLst/>
              <a:rect l="l" t="t" r="r" b="b"/>
              <a:pathLst>
                <a:path w="1059" h="1925" extrusionOk="0">
                  <a:moveTo>
                    <a:pt x="677" y="0"/>
                  </a:moveTo>
                  <a:lnTo>
                    <a:pt x="508" y="169"/>
                  </a:lnTo>
                  <a:cubicBezTo>
                    <a:pt x="910" y="994"/>
                    <a:pt x="1" y="1438"/>
                    <a:pt x="1058" y="1925"/>
                  </a:cubicBezTo>
                  <a:cubicBezTo>
                    <a:pt x="783" y="1311"/>
                    <a:pt x="995" y="635"/>
                    <a:pt x="8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-3472075" y="3894425"/>
              <a:ext cx="32275" cy="25475"/>
            </a:xfrm>
            <a:custGeom>
              <a:avLst/>
              <a:gdLst/>
              <a:ahLst/>
              <a:cxnLst/>
              <a:rect l="l" t="t" r="r" b="b"/>
              <a:pathLst>
                <a:path w="1291" h="1019" extrusionOk="0">
                  <a:moveTo>
                    <a:pt x="777" y="0"/>
                  </a:moveTo>
                  <a:cubicBezTo>
                    <a:pt x="227" y="21"/>
                    <a:pt x="375" y="592"/>
                    <a:pt x="16" y="740"/>
                  </a:cubicBezTo>
                  <a:cubicBezTo>
                    <a:pt x="1" y="941"/>
                    <a:pt x="156" y="1019"/>
                    <a:pt x="362" y="1019"/>
                  </a:cubicBezTo>
                  <a:cubicBezTo>
                    <a:pt x="741" y="1019"/>
                    <a:pt x="1291" y="754"/>
                    <a:pt x="1263" y="508"/>
                  </a:cubicBezTo>
                  <a:cubicBezTo>
                    <a:pt x="1263" y="233"/>
                    <a:pt x="1052" y="0"/>
                    <a:pt x="77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-3986675" y="4254300"/>
              <a:ext cx="27800" cy="31025"/>
            </a:xfrm>
            <a:custGeom>
              <a:avLst/>
              <a:gdLst/>
              <a:ahLst/>
              <a:cxnLst/>
              <a:rect l="l" t="t" r="r" b="b"/>
              <a:pathLst>
                <a:path w="1112" h="1241" extrusionOk="0">
                  <a:moveTo>
                    <a:pt x="639" y="0"/>
                  </a:moveTo>
                  <a:cubicBezTo>
                    <a:pt x="599" y="0"/>
                    <a:pt x="556" y="3"/>
                    <a:pt x="508" y="8"/>
                  </a:cubicBezTo>
                  <a:lnTo>
                    <a:pt x="127" y="642"/>
                  </a:lnTo>
                  <a:cubicBezTo>
                    <a:pt x="169" y="854"/>
                    <a:pt x="0" y="1150"/>
                    <a:pt x="360" y="1234"/>
                  </a:cubicBezTo>
                  <a:cubicBezTo>
                    <a:pt x="384" y="1238"/>
                    <a:pt x="407" y="1240"/>
                    <a:pt x="428" y="1240"/>
                  </a:cubicBezTo>
                  <a:cubicBezTo>
                    <a:pt x="763" y="1240"/>
                    <a:pt x="779" y="801"/>
                    <a:pt x="1058" y="642"/>
                  </a:cubicBezTo>
                  <a:cubicBezTo>
                    <a:pt x="1058" y="330"/>
                    <a:pt x="1111" y="0"/>
                    <a:pt x="6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16"/>
          <p:cNvSpPr txBox="1">
            <a:spLocks noGrp="1"/>
          </p:cNvSpPr>
          <p:nvPr>
            <p:ph type="subTitle" idx="1"/>
          </p:nvPr>
        </p:nvSpPr>
        <p:spPr>
          <a:xfrm>
            <a:off x="1299261" y="1727887"/>
            <a:ext cx="65367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3" name="Google Shape;2313;p16"/>
          <p:cNvSpPr txBox="1">
            <a:spLocks noGrp="1"/>
          </p:cNvSpPr>
          <p:nvPr>
            <p:ph type="ctrTitle"/>
          </p:nvPr>
        </p:nvSpPr>
        <p:spPr>
          <a:xfrm>
            <a:off x="5010925" y="3107337"/>
            <a:ext cx="2825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314" name="Google Shape;2314;p16"/>
          <p:cNvGrpSpPr/>
          <p:nvPr/>
        </p:nvGrpSpPr>
        <p:grpSpPr>
          <a:xfrm>
            <a:off x="0" y="4603500"/>
            <a:ext cx="2106500" cy="597475"/>
            <a:chOff x="-2810250" y="3572525"/>
            <a:chExt cx="2106500" cy="597475"/>
          </a:xfrm>
        </p:grpSpPr>
        <p:sp>
          <p:nvSpPr>
            <p:cNvPr id="2315" name="Google Shape;2315;p1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16"/>
          <p:cNvGrpSpPr/>
          <p:nvPr/>
        </p:nvGrpSpPr>
        <p:grpSpPr>
          <a:xfrm flipH="1">
            <a:off x="7696200" y="550600"/>
            <a:ext cx="2106500" cy="597475"/>
            <a:chOff x="-2810250" y="3572525"/>
            <a:chExt cx="2106500" cy="597475"/>
          </a:xfrm>
        </p:grpSpPr>
        <p:sp>
          <p:nvSpPr>
            <p:cNvPr id="2426" name="Google Shape;2426;p16"/>
            <p:cNvSpPr/>
            <p:nvPr/>
          </p:nvSpPr>
          <p:spPr>
            <a:xfrm>
              <a:off x="-2396250" y="4007475"/>
              <a:ext cx="133850" cy="123700"/>
            </a:xfrm>
            <a:custGeom>
              <a:avLst/>
              <a:gdLst/>
              <a:ahLst/>
              <a:cxnLst/>
              <a:rect l="l" t="t" r="r" b="b"/>
              <a:pathLst>
                <a:path w="5354" h="4948" extrusionOk="0">
                  <a:moveTo>
                    <a:pt x="3665" y="0"/>
                  </a:moveTo>
                  <a:cubicBezTo>
                    <a:pt x="3419" y="0"/>
                    <a:pt x="3177" y="89"/>
                    <a:pt x="2983" y="258"/>
                  </a:cubicBezTo>
                  <a:cubicBezTo>
                    <a:pt x="2771" y="1971"/>
                    <a:pt x="1" y="2521"/>
                    <a:pt x="339" y="4445"/>
                  </a:cubicBezTo>
                  <a:cubicBezTo>
                    <a:pt x="400" y="4488"/>
                    <a:pt x="452" y="4505"/>
                    <a:pt x="498" y="4505"/>
                  </a:cubicBezTo>
                  <a:cubicBezTo>
                    <a:pt x="693" y="4505"/>
                    <a:pt x="777" y="4189"/>
                    <a:pt x="1039" y="4189"/>
                  </a:cubicBezTo>
                  <a:cubicBezTo>
                    <a:pt x="1052" y="4189"/>
                    <a:pt x="1065" y="4190"/>
                    <a:pt x="1079" y="4192"/>
                  </a:cubicBezTo>
                  <a:cubicBezTo>
                    <a:pt x="1164" y="4466"/>
                    <a:pt x="614" y="4466"/>
                    <a:pt x="762" y="4763"/>
                  </a:cubicBezTo>
                  <a:cubicBezTo>
                    <a:pt x="893" y="4882"/>
                    <a:pt x="1072" y="4948"/>
                    <a:pt x="1226" y="4948"/>
                  </a:cubicBezTo>
                  <a:cubicBezTo>
                    <a:pt x="1344" y="4948"/>
                    <a:pt x="1447" y="4909"/>
                    <a:pt x="1502" y="4826"/>
                  </a:cubicBezTo>
                  <a:cubicBezTo>
                    <a:pt x="1946" y="4213"/>
                    <a:pt x="2750" y="3853"/>
                    <a:pt x="3004" y="3155"/>
                  </a:cubicBezTo>
                  <a:cubicBezTo>
                    <a:pt x="3110" y="2817"/>
                    <a:pt x="3363" y="2542"/>
                    <a:pt x="3659" y="2373"/>
                  </a:cubicBezTo>
                  <a:cubicBezTo>
                    <a:pt x="4558" y="1871"/>
                    <a:pt x="5354" y="109"/>
                    <a:pt x="4167" y="109"/>
                  </a:cubicBezTo>
                  <a:cubicBezTo>
                    <a:pt x="4153" y="109"/>
                    <a:pt x="4139" y="109"/>
                    <a:pt x="4125" y="110"/>
                  </a:cubicBezTo>
                  <a:cubicBezTo>
                    <a:pt x="3977" y="36"/>
                    <a:pt x="3820" y="0"/>
                    <a:pt x="366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-1076525" y="3572525"/>
              <a:ext cx="126925" cy="104075"/>
            </a:xfrm>
            <a:custGeom>
              <a:avLst/>
              <a:gdLst/>
              <a:ahLst/>
              <a:cxnLst/>
              <a:rect l="l" t="t" r="r" b="b"/>
              <a:pathLst>
                <a:path w="5077" h="4163" extrusionOk="0">
                  <a:moveTo>
                    <a:pt x="3337" y="1"/>
                  </a:moveTo>
                  <a:cubicBezTo>
                    <a:pt x="3025" y="1"/>
                    <a:pt x="2736" y="55"/>
                    <a:pt x="2602" y="165"/>
                  </a:cubicBezTo>
                  <a:cubicBezTo>
                    <a:pt x="2665" y="715"/>
                    <a:pt x="1798" y="906"/>
                    <a:pt x="1841" y="1477"/>
                  </a:cubicBezTo>
                  <a:cubicBezTo>
                    <a:pt x="1819" y="1815"/>
                    <a:pt x="1544" y="1900"/>
                    <a:pt x="1248" y="1963"/>
                  </a:cubicBezTo>
                  <a:cubicBezTo>
                    <a:pt x="254" y="2513"/>
                    <a:pt x="1" y="4099"/>
                    <a:pt x="1502" y="4163"/>
                  </a:cubicBezTo>
                  <a:cubicBezTo>
                    <a:pt x="2412" y="3824"/>
                    <a:pt x="3173" y="3190"/>
                    <a:pt x="3659" y="2365"/>
                  </a:cubicBezTo>
                  <a:cubicBezTo>
                    <a:pt x="3793" y="1912"/>
                    <a:pt x="4060" y="1739"/>
                    <a:pt x="4460" y="1739"/>
                  </a:cubicBezTo>
                  <a:cubicBezTo>
                    <a:pt x="4565" y="1739"/>
                    <a:pt x="4678" y="1751"/>
                    <a:pt x="4801" y="1773"/>
                  </a:cubicBezTo>
                  <a:cubicBezTo>
                    <a:pt x="4738" y="1604"/>
                    <a:pt x="5076" y="1477"/>
                    <a:pt x="4865" y="1286"/>
                  </a:cubicBezTo>
                  <a:cubicBezTo>
                    <a:pt x="4670" y="1119"/>
                    <a:pt x="4486" y="1055"/>
                    <a:pt x="4305" y="1055"/>
                  </a:cubicBezTo>
                  <a:cubicBezTo>
                    <a:pt x="3779" y="1055"/>
                    <a:pt x="3290" y="1599"/>
                    <a:pt x="2708" y="1709"/>
                  </a:cubicBezTo>
                  <a:cubicBezTo>
                    <a:pt x="2792" y="1202"/>
                    <a:pt x="3215" y="948"/>
                    <a:pt x="3511" y="715"/>
                  </a:cubicBezTo>
                  <a:cubicBezTo>
                    <a:pt x="3571" y="673"/>
                    <a:pt x="3645" y="658"/>
                    <a:pt x="3726" y="658"/>
                  </a:cubicBezTo>
                  <a:cubicBezTo>
                    <a:pt x="3891" y="658"/>
                    <a:pt x="4083" y="718"/>
                    <a:pt x="4233" y="718"/>
                  </a:cubicBezTo>
                  <a:cubicBezTo>
                    <a:pt x="4373" y="718"/>
                    <a:pt x="4476" y="666"/>
                    <a:pt x="4484" y="461"/>
                  </a:cubicBezTo>
                  <a:cubicBezTo>
                    <a:pt x="4458" y="156"/>
                    <a:pt x="3864" y="1"/>
                    <a:pt x="3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-2407875" y="4057575"/>
              <a:ext cx="141200" cy="94050"/>
            </a:xfrm>
            <a:custGeom>
              <a:avLst/>
              <a:gdLst/>
              <a:ahLst/>
              <a:cxnLst/>
              <a:rect l="l" t="t" r="r" b="b"/>
              <a:pathLst>
                <a:path w="5648" h="3762" extrusionOk="0">
                  <a:moveTo>
                    <a:pt x="4962" y="0"/>
                  </a:moveTo>
                  <a:cubicBezTo>
                    <a:pt x="4363" y="0"/>
                    <a:pt x="3743" y="352"/>
                    <a:pt x="3532" y="940"/>
                  </a:cubicBezTo>
                  <a:cubicBezTo>
                    <a:pt x="3405" y="1638"/>
                    <a:pt x="2665" y="1743"/>
                    <a:pt x="2369" y="2293"/>
                  </a:cubicBezTo>
                  <a:cubicBezTo>
                    <a:pt x="2144" y="2744"/>
                    <a:pt x="1958" y="2962"/>
                    <a:pt x="1704" y="2962"/>
                  </a:cubicBezTo>
                  <a:cubicBezTo>
                    <a:pt x="1506" y="2962"/>
                    <a:pt x="1265" y="2828"/>
                    <a:pt x="931" y="2568"/>
                  </a:cubicBezTo>
                  <a:cubicBezTo>
                    <a:pt x="656" y="2399"/>
                    <a:pt x="677" y="2188"/>
                    <a:pt x="740" y="1955"/>
                  </a:cubicBezTo>
                  <a:cubicBezTo>
                    <a:pt x="844" y="1728"/>
                    <a:pt x="715" y="1616"/>
                    <a:pt x="571" y="1616"/>
                  </a:cubicBezTo>
                  <a:cubicBezTo>
                    <a:pt x="420" y="1616"/>
                    <a:pt x="253" y="1738"/>
                    <a:pt x="317" y="1976"/>
                  </a:cubicBezTo>
                  <a:cubicBezTo>
                    <a:pt x="85" y="2293"/>
                    <a:pt x="0" y="2801"/>
                    <a:pt x="360" y="3076"/>
                  </a:cubicBezTo>
                  <a:cubicBezTo>
                    <a:pt x="1067" y="3522"/>
                    <a:pt x="1545" y="3761"/>
                    <a:pt x="1963" y="3761"/>
                  </a:cubicBezTo>
                  <a:cubicBezTo>
                    <a:pt x="2358" y="3761"/>
                    <a:pt x="2699" y="3549"/>
                    <a:pt x="3130" y="3097"/>
                  </a:cubicBezTo>
                  <a:cubicBezTo>
                    <a:pt x="3997" y="2166"/>
                    <a:pt x="5097" y="1342"/>
                    <a:pt x="5647" y="178"/>
                  </a:cubicBezTo>
                  <a:cubicBezTo>
                    <a:pt x="5441" y="57"/>
                    <a:pt x="5203" y="0"/>
                    <a:pt x="496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-869800" y="3762375"/>
              <a:ext cx="147025" cy="84950"/>
            </a:xfrm>
            <a:custGeom>
              <a:avLst/>
              <a:gdLst/>
              <a:ahLst/>
              <a:cxnLst/>
              <a:rect l="l" t="t" r="r" b="b"/>
              <a:pathLst>
                <a:path w="5881" h="3398" extrusionOk="0">
                  <a:moveTo>
                    <a:pt x="3321" y="0"/>
                  </a:moveTo>
                  <a:cubicBezTo>
                    <a:pt x="2724" y="0"/>
                    <a:pt x="1587" y="1645"/>
                    <a:pt x="652" y="1645"/>
                  </a:cubicBezTo>
                  <a:cubicBezTo>
                    <a:pt x="646" y="1645"/>
                    <a:pt x="641" y="1645"/>
                    <a:pt x="635" y="1644"/>
                  </a:cubicBezTo>
                  <a:cubicBezTo>
                    <a:pt x="339" y="1666"/>
                    <a:pt x="530" y="2004"/>
                    <a:pt x="276" y="2067"/>
                  </a:cubicBezTo>
                  <a:cubicBezTo>
                    <a:pt x="1" y="2448"/>
                    <a:pt x="170" y="2829"/>
                    <a:pt x="276" y="3188"/>
                  </a:cubicBezTo>
                  <a:lnTo>
                    <a:pt x="445" y="3209"/>
                  </a:lnTo>
                  <a:cubicBezTo>
                    <a:pt x="481" y="3205"/>
                    <a:pt x="517" y="3203"/>
                    <a:pt x="553" y="3203"/>
                  </a:cubicBezTo>
                  <a:cubicBezTo>
                    <a:pt x="921" y="3203"/>
                    <a:pt x="1302" y="3397"/>
                    <a:pt x="1640" y="3397"/>
                  </a:cubicBezTo>
                  <a:cubicBezTo>
                    <a:pt x="1779" y="3397"/>
                    <a:pt x="1911" y="3365"/>
                    <a:pt x="2031" y="3273"/>
                  </a:cubicBezTo>
                  <a:cubicBezTo>
                    <a:pt x="2645" y="2850"/>
                    <a:pt x="3491" y="2554"/>
                    <a:pt x="3892" y="2089"/>
                  </a:cubicBezTo>
                  <a:cubicBezTo>
                    <a:pt x="4358" y="1306"/>
                    <a:pt x="5881" y="1243"/>
                    <a:pt x="5606" y="164"/>
                  </a:cubicBezTo>
                  <a:cubicBezTo>
                    <a:pt x="5575" y="156"/>
                    <a:pt x="5540" y="153"/>
                    <a:pt x="5503" y="153"/>
                  </a:cubicBezTo>
                  <a:cubicBezTo>
                    <a:pt x="4820" y="153"/>
                    <a:pt x="3102" y="1370"/>
                    <a:pt x="2581" y="1771"/>
                  </a:cubicBezTo>
                  <a:cubicBezTo>
                    <a:pt x="2877" y="1179"/>
                    <a:pt x="3533" y="756"/>
                    <a:pt x="3491" y="58"/>
                  </a:cubicBezTo>
                  <a:cubicBezTo>
                    <a:pt x="3441" y="18"/>
                    <a:pt x="3384" y="0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-2475025" y="3887900"/>
              <a:ext cx="118975" cy="96950"/>
            </a:xfrm>
            <a:custGeom>
              <a:avLst/>
              <a:gdLst/>
              <a:ahLst/>
              <a:cxnLst/>
              <a:rect l="l" t="t" r="r" b="b"/>
              <a:pathLst>
                <a:path w="4759" h="3878" extrusionOk="0">
                  <a:moveTo>
                    <a:pt x="2337" y="1"/>
                  </a:moveTo>
                  <a:cubicBezTo>
                    <a:pt x="1329" y="1"/>
                    <a:pt x="678" y="1172"/>
                    <a:pt x="550" y="1995"/>
                  </a:cubicBezTo>
                  <a:cubicBezTo>
                    <a:pt x="0" y="3010"/>
                    <a:pt x="867" y="3751"/>
                    <a:pt x="1883" y="3878"/>
                  </a:cubicBezTo>
                  <a:cubicBezTo>
                    <a:pt x="2665" y="3095"/>
                    <a:pt x="4759" y="1953"/>
                    <a:pt x="3215" y="832"/>
                  </a:cubicBezTo>
                  <a:cubicBezTo>
                    <a:pt x="2898" y="621"/>
                    <a:pt x="2961" y="346"/>
                    <a:pt x="2834" y="92"/>
                  </a:cubicBezTo>
                  <a:cubicBezTo>
                    <a:pt x="2660" y="29"/>
                    <a:pt x="2494" y="1"/>
                    <a:pt x="233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-1207650" y="3814575"/>
              <a:ext cx="107350" cy="83025"/>
            </a:xfrm>
            <a:custGeom>
              <a:avLst/>
              <a:gdLst/>
              <a:ahLst/>
              <a:cxnLst/>
              <a:rect l="l" t="t" r="r" b="b"/>
              <a:pathLst>
                <a:path w="4294" h="3321" extrusionOk="0">
                  <a:moveTo>
                    <a:pt x="2433" y="1"/>
                  </a:moveTo>
                  <a:lnTo>
                    <a:pt x="1883" y="275"/>
                  </a:lnTo>
                  <a:cubicBezTo>
                    <a:pt x="1967" y="1227"/>
                    <a:pt x="1037" y="1523"/>
                    <a:pt x="423" y="2031"/>
                  </a:cubicBezTo>
                  <a:cubicBezTo>
                    <a:pt x="0" y="2771"/>
                    <a:pt x="297" y="3194"/>
                    <a:pt x="1333" y="3321"/>
                  </a:cubicBezTo>
                  <a:cubicBezTo>
                    <a:pt x="3025" y="2665"/>
                    <a:pt x="2623" y="1227"/>
                    <a:pt x="4252" y="1121"/>
                  </a:cubicBezTo>
                  <a:lnTo>
                    <a:pt x="4294" y="783"/>
                  </a:lnTo>
                  <a:cubicBezTo>
                    <a:pt x="3955" y="22"/>
                    <a:pt x="3131" y="106"/>
                    <a:pt x="24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-1657600" y="3775075"/>
              <a:ext cx="115300" cy="89075"/>
            </a:xfrm>
            <a:custGeom>
              <a:avLst/>
              <a:gdLst/>
              <a:ahLst/>
              <a:cxnLst/>
              <a:rect l="l" t="t" r="r" b="b"/>
              <a:pathLst>
                <a:path w="4612" h="3563" extrusionOk="0">
                  <a:moveTo>
                    <a:pt x="3414" y="0"/>
                  </a:moveTo>
                  <a:cubicBezTo>
                    <a:pt x="2993" y="0"/>
                    <a:pt x="3192" y="1023"/>
                    <a:pt x="1840" y="1707"/>
                  </a:cubicBezTo>
                  <a:cubicBezTo>
                    <a:pt x="1883" y="2807"/>
                    <a:pt x="719" y="2575"/>
                    <a:pt x="0" y="2934"/>
                  </a:cubicBezTo>
                  <a:cubicBezTo>
                    <a:pt x="104" y="3374"/>
                    <a:pt x="451" y="3562"/>
                    <a:pt x="899" y="3562"/>
                  </a:cubicBezTo>
                  <a:cubicBezTo>
                    <a:pt x="2278" y="3562"/>
                    <a:pt x="4612" y="1777"/>
                    <a:pt x="3701" y="100"/>
                  </a:cubicBezTo>
                  <a:cubicBezTo>
                    <a:pt x="3579" y="31"/>
                    <a:pt x="3487" y="0"/>
                    <a:pt x="341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-2430100" y="3892350"/>
              <a:ext cx="79875" cy="94825"/>
            </a:xfrm>
            <a:custGeom>
              <a:avLst/>
              <a:gdLst/>
              <a:ahLst/>
              <a:cxnLst/>
              <a:rect l="l" t="t" r="r" b="b"/>
              <a:pathLst>
                <a:path w="3195" h="3793" extrusionOk="0">
                  <a:moveTo>
                    <a:pt x="1251" y="0"/>
                  </a:moveTo>
                  <a:cubicBezTo>
                    <a:pt x="1175" y="0"/>
                    <a:pt x="1096" y="7"/>
                    <a:pt x="1016" y="20"/>
                  </a:cubicBezTo>
                  <a:cubicBezTo>
                    <a:pt x="720" y="316"/>
                    <a:pt x="382" y="548"/>
                    <a:pt x="1185" y="760"/>
                  </a:cubicBezTo>
                  <a:cubicBezTo>
                    <a:pt x="2475" y="1162"/>
                    <a:pt x="1376" y="2684"/>
                    <a:pt x="530" y="3002"/>
                  </a:cubicBezTo>
                  <a:cubicBezTo>
                    <a:pt x="212" y="3065"/>
                    <a:pt x="1" y="3382"/>
                    <a:pt x="86" y="3700"/>
                  </a:cubicBezTo>
                  <a:cubicBezTo>
                    <a:pt x="287" y="3764"/>
                    <a:pt x="455" y="3793"/>
                    <a:pt x="600" y="3793"/>
                  </a:cubicBezTo>
                  <a:cubicBezTo>
                    <a:pt x="1354" y="3793"/>
                    <a:pt x="1459" y="3019"/>
                    <a:pt x="2116" y="2558"/>
                  </a:cubicBezTo>
                  <a:cubicBezTo>
                    <a:pt x="3194" y="1779"/>
                    <a:pt x="2538" y="0"/>
                    <a:pt x="12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-858675" y="3784450"/>
              <a:ext cx="124800" cy="72900"/>
            </a:xfrm>
            <a:custGeom>
              <a:avLst/>
              <a:gdLst/>
              <a:ahLst/>
              <a:cxnLst/>
              <a:rect l="l" t="t" r="r" b="b"/>
              <a:pathLst>
                <a:path w="4992" h="2916" extrusionOk="0">
                  <a:moveTo>
                    <a:pt x="4991" y="85"/>
                  </a:moveTo>
                  <a:lnTo>
                    <a:pt x="4991" y="85"/>
                  </a:lnTo>
                  <a:cubicBezTo>
                    <a:pt x="4590" y="233"/>
                    <a:pt x="3638" y="0"/>
                    <a:pt x="3553" y="529"/>
                  </a:cubicBezTo>
                  <a:cubicBezTo>
                    <a:pt x="3744" y="1523"/>
                    <a:pt x="2242" y="1142"/>
                    <a:pt x="1925" y="1840"/>
                  </a:cubicBezTo>
                  <a:cubicBezTo>
                    <a:pt x="1784" y="2210"/>
                    <a:pt x="1565" y="2322"/>
                    <a:pt x="1324" y="2322"/>
                  </a:cubicBezTo>
                  <a:cubicBezTo>
                    <a:pt x="952" y="2322"/>
                    <a:pt x="529" y="2056"/>
                    <a:pt x="260" y="2056"/>
                  </a:cubicBezTo>
                  <a:cubicBezTo>
                    <a:pt x="125" y="2056"/>
                    <a:pt x="30" y="2124"/>
                    <a:pt x="0" y="2326"/>
                  </a:cubicBezTo>
                  <a:cubicBezTo>
                    <a:pt x="340" y="2745"/>
                    <a:pt x="752" y="2916"/>
                    <a:pt x="1193" y="2916"/>
                  </a:cubicBezTo>
                  <a:cubicBezTo>
                    <a:pt x="2648" y="2916"/>
                    <a:pt x="4423" y="1058"/>
                    <a:pt x="4991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-1715775" y="4022375"/>
              <a:ext cx="82525" cy="97300"/>
            </a:xfrm>
            <a:custGeom>
              <a:avLst/>
              <a:gdLst/>
              <a:ahLst/>
              <a:cxnLst/>
              <a:rect l="l" t="t" r="r" b="b"/>
              <a:pathLst>
                <a:path w="3301" h="3892" extrusionOk="0">
                  <a:moveTo>
                    <a:pt x="2164" y="1"/>
                  </a:moveTo>
                  <a:cubicBezTo>
                    <a:pt x="2076" y="1"/>
                    <a:pt x="2004" y="47"/>
                    <a:pt x="1968" y="191"/>
                  </a:cubicBezTo>
                  <a:cubicBezTo>
                    <a:pt x="1714" y="381"/>
                    <a:pt x="1545" y="677"/>
                    <a:pt x="1545" y="994"/>
                  </a:cubicBezTo>
                  <a:cubicBezTo>
                    <a:pt x="1376" y="1925"/>
                    <a:pt x="1" y="2411"/>
                    <a:pt x="530" y="3469"/>
                  </a:cubicBezTo>
                  <a:cubicBezTo>
                    <a:pt x="675" y="3736"/>
                    <a:pt x="995" y="3891"/>
                    <a:pt x="1306" y="3891"/>
                  </a:cubicBezTo>
                  <a:cubicBezTo>
                    <a:pt x="1536" y="3891"/>
                    <a:pt x="1760" y="3806"/>
                    <a:pt x="1904" y="3617"/>
                  </a:cubicBezTo>
                  <a:cubicBezTo>
                    <a:pt x="2179" y="2432"/>
                    <a:pt x="3300" y="1502"/>
                    <a:pt x="3258" y="233"/>
                  </a:cubicBezTo>
                  <a:lnTo>
                    <a:pt x="2708" y="148"/>
                  </a:lnTo>
                  <a:cubicBezTo>
                    <a:pt x="2698" y="150"/>
                    <a:pt x="2687" y="151"/>
                    <a:pt x="2676" y="151"/>
                  </a:cubicBezTo>
                  <a:cubicBezTo>
                    <a:pt x="2534" y="151"/>
                    <a:pt x="2323" y="1"/>
                    <a:pt x="216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-1209225" y="4031875"/>
              <a:ext cx="103650" cy="71425"/>
            </a:xfrm>
            <a:custGeom>
              <a:avLst/>
              <a:gdLst/>
              <a:ahLst/>
              <a:cxnLst/>
              <a:rect l="l" t="t" r="r" b="b"/>
              <a:pathLst>
                <a:path w="4146" h="2857" extrusionOk="0">
                  <a:moveTo>
                    <a:pt x="3786" y="1"/>
                  </a:moveTo>
                  <a:cubicBezTo>
                    <a:pt x="3046" y="85"/>
                    <a:pt x="2305" y="64"/>
                    <a:pt x="1586" y="128"/>
                  </a:cubicBezTo>
                  <a:lnTo>
                    <a:pt x="1015" y="593"/>
                  </a:lnTo>
                  <a:cubicBezTo>
                    <a:pt x="931" y="678"/>
                    <a:pt x="888" y="762"/>
                    <a:pt x="867" y="889"/>
                  </a:cubicBezTo>
                  <a:cubicBezTo>
                    <a:pt x="867" y="1460"/>
                    <a:pt x="0" y="1756"/>
                    <a:pt x="254" y="2412"/>
                  </a:cubicBezTo>
                  <a:cubicBezTo>
                    <a:pt x="536" y="2704"/>
                    <a:pt x="899" y="2857"/>
                    <a:pt x="1245" y="2857"/>
                  </a:cubicBezTo>
                  <a:cubicBezTo>
                    <a:pt x="1652" y="2857"/>
                    <a:pt x="2036" y="2646"/>
                    <a:pt x="2242" y="2200"/>
                  </a:cubicBezTo>
                  <a:cubicBezTo>
                    <a:pt x="2305" y="2031"/>
                    <a:pt x="2263" y="1862"/>
                    <a:pt x="2157" y="1756"/>
                  </a:cubicBezTo>
                  <a:cubicBezTo>
                    <a:pt x="2106" y="1735"/>
                    <a:pt x="2059" y="1725"/>
                    <a:pt x="2015" y="1725"/>
                  </a:cubicBezTo>
                  <a:cubicBezTo>
                    <a:pt x="1762" y="1725"/>
                    <a:pt x="1611" y="2027"/>
                    <a:pt x="1362" y="2027"/>
                  </a:cubicBezTo>
                  <a:cubicBezTo>
                    <a:pt x="1314" y="2027"/>
                    <a:pt x="1262" y="2016"/>
                    <a:pt x="1206" y="1989"/>
                  </a:cubicBezTo>
                  <a:cubicBezTo>
                    <a:pt x="1461" y="1559"/>
                    <a:pt x="1576" y="1366"/>
                    <a:pt x="1705" y="1366"/>
                  </a:cubicBezTo>
                  <a:cubicBezTo>
                    <a:pt x="1811" y="1366"/>
                    <a:pt x="1926" y="1497"/>
                    <a:pt x="2136" y="1735"/>
                  </a:cubicBezTo>
                  <a:cubicBezTo>
                    <a:pt x="2338" y="1823"/>
                    <a:pt x="2499" y="1859"/>
                    <a:pt x="2631" y="1859"/>
                  </a:cubicBezTo>
                  <a:cubicBezTo>
                    <a:pt x="3230" y="1859"/>
                    <a:pt x="3210" y="1093"/>
                    <a:pt x="3574" y="868"/>
                  </a:cubicBezTo>
                  <a:lnTo>
                    <a:pt x="3574" y="868"/>
                  </a:lnTo>
                  <a:cubicBezTo>
                    <a:pt x="3426" y="1079"/>
                    <a:pt x="3320" y="1291"/>
                    <a:pt x="3765" y="1418"/>
                  </a:cubicBezTo>
                  <a:cubicBezTo>
                    <a:pt x="3765" y="953"/>
                    <a:pt x="4145" y="487"/>
                    <a:pt x="378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-2402600" y="4013900"/>
              <a:ext cx="103125" cy="108950"/>
            </a:xfrm>
            <a:custGeom>
              <a:avLst/>
              <a:gdLst/>
              <a:ahLst/>
              <a:cxnLst/>
              <a:rect l="l" t="t" r="r" b="b"/>
              <a:pathLst>
                <a:path w="4125" h="4358" extrusionOk="0">
                  <a:moveTo>
                    <a:pt x="3258" y="1"/>
                  </a:moveTo>
                  <a:cubicBezTo>
                    <a:pt x="1883" y="720"/>
                    <a:pt x="826" y="1925"/>
                    <a:pt x="276" y="3385"/>
                  </a:cubicBezTo>
                  <a:cubicBezTo>
                    <a:pt x="635" y="3638"/>
                    <a:pt x="1" y="4188"/>
                    <a:pt x="656" y="4358"/>
                  </a:cubicBezTo>
                  <a:cubicBezTo>
                    <a:pt x="720" y="4315"/>
                    <a:pt x="741" y="4231"/>
                    <a:pt x="656" y="4188"/>
                  </a:cubicBezTo>
                  <a:cubicBezTo>
                    <a:pt x="635" y="2285"/>
                    <a:pt x="4125" y="1206"/>
                    <a:pt x="32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-2066325" y="3800825"/>
              <a:ext cx="83575" cy="106975"/>
            </a:xfrm>
            <a:custGeom>
              <a:avLst/>
              <a:gdLst/>
              <a:ahLst/>
              <a:cxnLst/>
              <a:rect l="l" t="t" r="r" b="b"/>
              <a:pathLst>
                <a:path w="3343" h="4279" extrusionOk="0">
                  <a:moveTo>
                    <a:pt x="1333" y="1"/>
                  </a:moveTo>
                  <a:lnTo>
                    <a:pt x="1333" y="22"/>
                  </a:lnTo>
                  <a:cubicBezTo>
                    <a:pt x="678" y="1333"/>
                    <a:pt x="1" y="2856"/>
                    <a:pt x="995" y="4188"/>
                  </a:cubicBezTo>
                  <a:cubicBezTo>
                    <a:pt x="1021" y="4179"/>
                    <a:pt x="1044" y="4174"/>
                    <a:pt x="1064" y="4174"/>
                  </a:cubicBezTo>
                  <a:cubicBezTo>
                    <a:pt x="1093" y="4174"/>
                    <a:pt x="1118" y="4185"/>
                    <a:pt x="1143" y="4209"/>
                  </a:cubicBezTo>
                  <a:cubicBezTo>
                    <a:pt x="1255" y="4257"/>
                    <a:pt x="1355" y="4278"/>
                    <a:pt x="1445" y="4278"/>
                  </a:cubicBezTo>
                  <a:cubicBezTo>
                    <a:pt x="2033" y="4278"/>
                    <a:pt x="2193" y="3371"/>
                    <a:pt x="2560" y="3004"/>
                  </a:cubicBezTo>
                  <a:cubicBezTo>
                    <a:pt x="2814" y="2581"/>
                    <a:pt x="3342" y="2200"/>
                    <a:pt x="3152" y="1650"/>
                  </a:cubicBezTo>
                  <a:cubicBezTo>
                    <a:pt x="2964" y="1253"/>
                    <a:pt x="3272" y="339"/>
                    <a:pt x="2645" y="339"/>
                  </a:cubicBezTo>
                  <a:cubicBezTo>
                    <a:pt x="2638" y="339"/>
                    <a:pt x="2631" y="339"/>
                    <a:pt x="2623" y="339"/>
                  </a:cubicBezTo>
                  <a:cubicBezTo>
                    <a:pt x="1777" y="1016"/>
                    <a:pt x="2285" y="2116"/>
                    <a:pt x="1629" y="2940"/>
                  </a:cubicBezTo>
                  <a:cubicBezTo>
                    <a:pt x="678" y="2010"/>
                    <a:pt x="3258" y="318"/>
                    <a:pt x="133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-2386200" y="4013900"/>
              <a:ext cx="131150" cy="123250"/>
            </a:xfrm>
            <a:custGeom>
              <a:avLst/>
              <a:gdLst/>
              <a:ahLst/>
              <a:cxnLst/>
              <a:rect l="l" t="t" r="r" b="b"/>
              <a:pathLst>
                <a:path w="5246" h="4930" extrusionOk="0">
                  <a:moveTo>
                    <a:pt x="4273" y="1"/>
                  </a:moveTo>
                  <a:cubicBezTo>
                    <a:pt x="4251" y="974"/>
                    <a:pt x="3702" y="1672"/>
                    <a:pt x="2708" y="2116"/>
                  </a:cubicBezTo>
                  <a:cubicBezTo>
                    <a:pt x="2517" y="2200"/>
                    <a:pt x="2390" y="2306"/>
                    <a:pt x="2433" y="2475"/>
                  </a:cubicBezTo>
                  <a:cubicBezTo>
                    <a:pt x="2644" y="3448"/>
                    <a:pt x="1142" y="3533"/>
                    <a:pt x="1079" y="4400"/>
                  </a:cubicBezTo>
                  <a:cubicBezTo>
                    <a:pt x="1079" y="4474"/>
                    <a:pt x="957" y="4521"/>
                    <a:pt x="809" y="4521"/>
                  </a:cubicBezTo>
                  <a:cubicBezTo>
                    <a:pt x="661" y="4521"/>
                    <a:pt x="487" y="4474"/>
                    <a:pt x="381" y="4358"/>
                  </a:cubicBezTo>
                  <a:cubicBezTo>
                    <a:pt x="430" y="4210"/>
                    <a:pt x="343" y="4184"/>
                    <a:pt x="233" y="4184"/>
                  </a:cubicBezTo>
                  <a:cubicBezTo>
                    <a:pt x="173" y="4184"/>
                    <a:pt x="107" y="4191"/>
                    <a:pt x="51" y="4191"/>
                  </a:cubicBezTo>
                  <a:cubicBezTo>
                    <a:pt x="33" y="4191"/>
                    <a:pt x="16" y="4191"/>
                    <a:pt x="0" y="4188"/>
                  </a:cubicBezTo>
                  <a:lnTo>
                    <a:pt x="0" y="4358"/>
                  </a:lnTo>
                  <a:cubicBezTo>
                    <a:pt x="211" y="4625"/>
                    <a:pt x="478" y="4929"/>
                    <a:pt x="770" y="4929"/>
                  </a:cubicBezTo>
                  <a:cubicBezTo>
                    <a:pt x="918" y="4929"/>
                    <a:pt x="1071" y="4852"/>
                    <a:pt x="1227" y="4654"/>
                  </a:cubicBezTo>
                  <a:cubicBezTo>
                    <a:pt x="1713" y="4061"/>
                    <a:pt x="2433" y="3638"/>
                    <a:pt x="2771" y="2983"/>
                  </a:cubicBezTo>
                  <a:cubicBezTo>
                    <a:pt x="3157" y="2175"/>
                    <a:pt x="3471" y="1892"/>
                    <a:pt x="4244" y="1892"/>
                  </a:cubicBezTo>
                  <a:cubicBezTo>
                    <a:pt x="4402" y="1892"/>
                    <a:pt x="4579" y="1904"/>
                    <a:pt x="4780" y="1925"/>
                  </a:cubicBezTo>
                  <a:cubicBezTo>
                    <a:pt x="5245" y="1164"/>
                    <a:pt x="4865" y="551"/>
                    <a:pt x="427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-1054850" y="3608375"/>
              <a:ext cx="98375" cy="83775"/>
            </a:xfrm>
            <a:custGeom>
              <a:avLst/>
              <a:gdLst/>
              <a:ahLst/>
              <a:cxnLst/>
              <a:rect l="l" t="t" r="r" b="b"/>
              <a:pathLst>
                <a:path w="3935" h="3351" extrusionOk="0">
                  <a:moveTo>
                    <a:pt x="3286" y="0"/>
                  </a:moveTo>
                  <a:cubicBezTo>
                    <a:pt x="3065" y="0"/>
                    <a:pt x="2878" y="122"/>
                    <a:pt x="2814" y="360"/>
                  </a:cubicBezTo>
                  <a:cubicBezTo>
                    <a:pt x="2602" y="1121"/>
                    <a:pt x="1820" y="1460"/>
                    <a:pt x="1545" y="2115"/>
                  </a:cubicBezTo>
                  <a:cubicBezTo>
                    <a:pt x="1312" y="2284"/>
                    <a:pt x="1058" y="2454"/>
                    <a:pt x="804" y="2581"/>
                  </a:cubicBezTo>
                  <a:cubicBezTo>
                    <a:pt x="402" y="2729"/>
                    <a:pt x="1" y="2855"/>
                    <a:pt x="64" y="3342"/>
                  </a:cubicBezTo>
                  <a:cubicBezTo>
                    <a:pt x="126" y="3347"/>
                    <a:pt x="187" y="3350"/>
                    <a:pt x="248" y="3350"/>
                  </a:cubicBezTo>
                  <a:cubicBezTo>
                    <a:pt x="1839" y="3350"/>
                    <a:pt x="3181" y="1540"/>
                    <a:pt x="3934" y="339"/>
                  </a:cubicBezTo>
                  <a:cubicBezTo>
                    <a:pt x="3738" y="111"/>
                    <a:pt x="3496" y="0"/>
                    <a:pt x="328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-2025025" y="3796425"/>
              <a:ext cx="88800" cy="110275"/>
            </a:xfrm>
            <a:custGeom>
              <a:avLst/>
              <a:gdLst/>
              <a:ahLst/>
              <a:cxnLst/>
              <a:rect l="l" t="t" r="r" b="b"/>
              <a:pathLst>
                <a:path w="3552" h="4411" extrusionOk="0">
                  <a:moveTo>
                    <a:pt x="889" y="1"/>
                  </a:moveTo>
                  <a:cubicBezTo>
                    <a:pt x="649" y="1"/>
                    <a:pt x="619" y="221"/>
                    <a:pt x="1162" y="663"/>
                  </a:cubicBezTo>
                  <a:cubicBezTo>
                    <a:pt x="1373" y="832"/>
                    <a:pt x="1310" y="1001"/>
                    <a:pt x="1141" y="1150"/>
                  </a:cubicBezTo>
                  <a:cubicBezTo>
                    <a:pt x="992" y="1678"/>
                    <a:pt x="1881" y="2186"/>
                    <a:pt x="1141" y="2588"/>
                  </a:cubicBezTo>
                  <a:cubicBezTo>
                    <a:pt x="770" y="2670"/>
                    <a:pt x="1" y="4411"/>
                    <a:pt x="696" y="4411"/>
                  </a:cubicBezTo>
                  <a:cubicBezTo>
                    <a:pt x="716" y="4411"/>
                    <a:pt x="737" y="4409"/>
                    <a:pt x="760" y="4406"/>
                  </a:cubicBezTo>
                  <a:cubicBezTo>
                    <a:pt x="3552" y="1477"/>
                    <a:pt x="1512" y="1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-2743625" y="4091025"/>
              <a:ext cx="81975" cy="78875"/>
            </a:xfrm>
            <a:custGeom>
              <a:avLst/>
              <a:gdLst/>
              <a:ahLst/>
              <a:cxnLst/>
              <a:rect l="l" t="t" r="r" b="b"/>
              <a:pathLst>
                <a:path w="3279" h="3155" extrusionOk="0">
                  <a:moveTo>
                    <a:pt x="2655" y="0"/>
                  </a:moveTo>
                  <a:cubicBezTo>
                    <a:pt x="2457" y="0"/>
                    <a:pt x="2305" y="192"/>
                    <a:pt x="1967" y="638"/>
                  </a:cubicBezTo>
                  <a:cubicBezTo>
                    <a:pt x="1269" y="1463"/>
                    <a:pt x="127" y="2034"/>
                    <a:pt x="0" y="3155"/>
                  </a:cubicBezTo>
                  <a:cubicBezTo>
                    <a:pt x="1756" y="2943"/>
                    <a:pt x="2411" y="2119"/>
                    <a:pt x="3279" y="300"/>
                  </a:cubicBezTo>
                  <a:cubicBezTo>
                    <a:pt x="2979" y="109"/>
                    <a:pt x="2804" y="0"/>
                    <a:pt x="265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-1964275" y="3977375"/>
              <a:ext cx="102600" cy="85350"/>
            </a:xfrm>
            <a:custGeom>
              <a:avLst/>
              <a:gdLst/>
              <a:ahLst/>
              <a:cxnLst/>
              <a:rect l="l" t="t" r="r" b="b"/>
              <a:pathLst>
                <a:path w="4104" h="3414" extrusionOk="0">
                  <a:moveTo>
                    <a:pt x="3439" y="0"/>
                  </a:moveTo>
                  <a:cubicBezTo>
                    <a:pt x="3010" y="0"/>
                    <a:pt x="3012" y="466"/>
                    <a:pt x="2814" y="700"/>
                  </a:cubicBezTo>
                  <a:cubicBezTo>
                    <a:pt x="2665" y="1145"/>
                    <a:pt x="1946" y="1335"/>
                    <a:pt x="1925" y="1758"/>
                  </a:cubicBezTo>
                  <a:cubicBezTo>
                    <a:pt x="1862" y="2836"/>
                    <a:pt x="635" y="2562"/>
                    <a:pt x="1" y="3090"/>
                  </a:cubicBezTo>
                  <a:cubicBezTo>
                    <a:pt x="278" y="3316"/>
                    <a:pt x="585" y="3413"/>
                    <a:pt x="902" y="3413"/>
                  </a:cubicBezTo>
                  <a:cubicBezTo>
                    <a:pt x="2401" y="3413"/>
                    <a:pt x="4103" y="1232"/>
                    <a:pt x="3702" y="45"/>
                  </a:cubicBezTo>
                  <a:cubicBezTo>
                    <a:pt x="3599" y="14"/>
                    <a:pt x="3513" y="0"/>
                    <a:pt x="34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-2311650" y="3692450"/>
              <a:ext cx="94325" cy="88925"/>
            </a:xfrm>
            <a:custGeom>
              <a:avLst/>
              <a:gdLst/>
              <a:ahLst/>
              <a:cxnLst/>
              <a:rect l="l" t="t" r="r" b="b"/>
              <a:pathLst>
                <a:path w="3773" h="3557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1354" y="550"/>
                    <a:pt x="3109" y="2411"/>
                    <a:pt x="910" y="2749"/>
                  </a:cubicBezTo>
                  <a:cubicBezTo>
                    <a:pt x="635" y="2961"/>
                    <a:pt x="43" y="2686"/>
                    <a:pt x="0" y="3215"/>
                  </a:cubicBezTo>
                  <a:cubicBezTo>
                    <a:pt x="318" y="3453"/>
                    <a:pt x="646" y="3557"/>
                    <a:pt x="967" y="3557"/>
                  </a:cubicBezTo>
                  <a:cubicBezTo>
                    <a:pt x="2441" y="3557"/>
                    <a:pt x="3772" y="1372"/>
                    <a:pt x="332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-1678225" y="3763825"/>
              <a:ext cx="87800" cy="86200"/>
            </a:xfrm>
            <a:custGeom>
              <a:avLst/>
              <a:gdLst/>
              <a:ahLst/>
              <a:cxnLst/>
              <a:rect l="l" t="t" r="r" b="b"/>
              <a:pathLst>
                <a:path w="3512" h="3448" extrusionOk="0">
                  <a:moveTo>
                    <a:pt x="2538" y="0"/>
                  </a:moveTo>
                  <a:lnTo>
                    <a:pt x="2538" y="0"/>
                  </a:lnTo>
                  <a:cubicBezTo>
                    <a:pt x="2010" y="360"/>
                    <a:pt x="1777" y="1037"/>
                    <a:pt x="1016" y="1163"/>
                  </a:cubicBezTo>
                  <a:cubicBezTo>
                    <a:pt x="614" y="1375"/>
                    <a:pt x="550" y="1819"/>
                    <a:pt x="275" y="2136"/>
                  </a:cubicBezTo>
                  <a:cubicBezTo>
                    <a:pt x="0" y="2454"/>
                    <a:pt x="297" y="3448"/>
                    <a:pt x="783" y="3448"/>
                  </a:cubicBezTo>
                  <a:cubicBezTo>
                    <a:pt x="1756" y="3384"/>
                    <a:pt x="3088" y="3363"/>
                    <a:pt x="2708" y="2157"/>
                  </a:cubicBezTo>
                  <a:lnTo>
                    <a:pt x="2581" y="2115"/>
                  </a:lnTo>
                  <a:cubicBezTo>
                    <a:pt x="2242" y="2263"/>
                    <a:pt x="2306" y="2644"/>
                    <a:pt x="2010" y="2792"/>
                  </a:cubicBezTo>
                  <a:cubicBezTo>
                    <a:pt x="1919" y="2832"/>
                    <a:pt x="1780" y="2858"/>
                    <a:pt x="1669" y="2858"/>
                  </a:cubicBezTo>
                  <a:cubicBezTo>
                    <a:pt x="1547" y="2858"/>
                    <a:pt x="1458" y="2827"/>
                    <a:pt x="1502" y="2750"/>
                  </a:cubicBezTo>
                  <a:cubicBezTo>
                    <a:pt x="1735" y="2390"/>
                    <a:pt x="1291" y="1798"/>
                    <a:pt x="2010" y="1629"/>
                  </a:cubicBezTo>
                  <a:cubicBezTo>
                    <a:pt x="2581" y="1396"/>
                    <a:pt x="3511" y="296"/>
                    <a:pt x="253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-2786250" y="4057250"/>
              <a:ext cx="89275" cy="103275"/>
            </a:xfrm>
            <a:custGeom>
              <a:avLst/>
              <a:gdLst/>
              <a:ahLst/>
              <a:cxnLst/>
              <a:rect l="l" t="t" r="r" b="b"/>
              <a:pathLst>
                <a:path w="3571" h="4131" extrusionOk="0">
                  <a:moveTo>
                    <a:pt x="3320" y="1"/>
                  </a:moveTo>
                  <a:cubicBezTo>
                    <a:pt x="3281" y="1"/>
                    <a:pt x="3236" y="14"/>
                    <a:pt x="3186" y="43"/>
                  </a:cubicBezTo>
                  <a:cubicBezTo>
                    <a:pt x="1875" y="297"/>
                    <a:pt x="902" y="1799"/>
                    <a:pt x="500" y="2941"/>
                  </a:cubicBezTo>
                  <a:cubicBezTo>
                    <a:pt x="0" y="3367"/>
                    <a:pt x="808" y="4130"/>
                    <a:pt x="1326" y="4130"/>
                  </a:cubicBezTo>
                  <a:cubicBezTo>
                    <a:pt x="1553" y="4130"/>
                    <a:pt x="1725" y="3983"/>
                    <a:pt x="1705" y="3596"/>
                  </a:cubicBezTo>
                  <a:cubicBezTo>
                    <a:pt x="1748" y="3195"/>
                    <a:pt x="1134" y="2793"/>
                    <a:pt x="1473" y="2454"/>
                  </a:cubicBezTo>
                  <a:cubicBezTo>
                    <a:pt x="2107" y="1862"/>
                    <a:pt x="2424" y="1016"/>
                    <a:pt x="3334" y="614"/>
                  </a:cubicBezTo>
                  <a:cubicBezTo>
                    <a:pt x="3570" y="487"/>
                    <a:pt x="3557" y="1"/>
                    <a:pt x="332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-1699900" y="4050150"/>
              <a:ext cx="94675" cy="82875"/>
            </a:xfrm>
            <a:custGeom>
              <a:avLst/>
              <a:gdLst/>
              <a:ahLst/>
              <a:cxnLst/>
              <a:rect l="l" t="t" r="r" b="b"/>
              <a:pathLst>
                <a:path w="3787" h="3315" extrusionOk="0">
                  <a:moveTo>
                    <a:pt x="2841" y="0"/>
                  </a:moveTo>
                  <a:cubicBezTo>
                    <a:pt x="2127" y="0"/>
                    <a:pt x="1428" y="2279"/>
                    <a:pt x="952" y="2590"/>
                  </a:cubicBezTo>
                  <a:cubicBezTo>
                    <a:pt x="719" y="2759"/>
                    <a:pt x="0" y="2611"/>
                    <a:pt x="402" y="3225"/>
                  </a:cubicBezTo>
                  <a:cubicBezTo>
                    <a:pt x="528" y="3288"/>
                    <a:pt x="645" y="3315"/>
                    <a:pt x="756" y="3315"/>
                  </a:cubicBezTo>
                  <a:cubicBezTo>
                    <a:pt x="1391" y="3315"/>
                    <a:pt x="1814" y="2413"/>
                    <a:pt x="2390" y="2125"/>
                  </a:cubicBezTo>
                  <a:cubicBezTo>
                    <a:pt x="2919" y="1596"/>
                    <a:pt x="3786" y="1089"/>
                    <a:pt x="3173" y="179"/>
                  </a:cubicBezTo>
                  <a:cubicBezTo>
                    <a:pt x="3062" y="55"/>
                    <a:pt x="2952" y="0"/>
                    <a:pt x="28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-2789625" y="3788150"/>
              <a:ext cx="65050" cy="96625"/>
            </a:xfrm>
            <a:custGeom>
              <a:avLst/>
              <a:gdLst/>
              <a:ahLst/>
              <a:cxnLst/>
              <a:rect l="l" t="t" r="r" b="b"/>
              <a:pathLst>
                <a:path w="2602" h="3865" extrusionOk="0">
                  <a:moveTo>
                    <a:pt x="1840" y="0"/>
                  </a:moveTo>
                  <a:lnTo>
                    <a:pt x="1840" y="0"/>
                  </a:lnTo>
                  <a:cubicBezTo>
                    <a:pt x="1312" y="1481"/>
                    <a:pt x="1502" y="2813"/>
                    <a:pt x="0" y="3849"/>
                  </a:cubicBezTo>
                  <a:cubicBezTo>
                    <a:pt x="99" y="3859"/>
                    <a:pt x="189" y="3864"/>
                    <a:pt x="273" y="3864"/>
                  </a:cubicBezTo>
                  <a:cubicBezTo>
                    <a:pt x="1228" y="3864"/>
                    <a:pt x="1253" y="3226"/>
                    <a:pt x="1798" y="2623"/>
                  </a:cubicBezTo>
                  <a:cubicBezTo>
                    <a:pt x="2602" y="2073"/>
                    <a:pt x="2559" y="719"/>
                    <a:pt x="184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-1955800" y="3959800"/>
              <a:ext cx="84075" cy="62725"/>
            </a:xfrm>
            <a:custGeom>
              <a:avLst/>
              <a:gdLst/>
              <a:ahLst/>
              <a:cxnLst/>
              <a:rect l="l" t="t" r="r" b="b"/>
              <a:pathLst>
                <a:path w="3363" h="2509" extrusionOk="0">
                  <a:moveTo>
                    <a:pt x="2039" y="1"/>
                  </a:moveTo>
                  <a:cubicBezTo>
                    <a:pt x="1810" y="1"/>
                    <a:pt x="1590" y="17"/>
                    <a:pt x="1417" y="29"/>
                  </a:cubicBezTo>
                  <a:cubicBezTo>
                    <a:pt x="1840" y="1361"/>
                    <a:pt x="0" y="1425"/>
                    <a:pt x="402" y="2228"/>
                  </a:cubicBezTo>
                  <a:cubicBezTo>
                    <a:pt x="582" y="2430"/>
                    <a:pt x="773" y="2509"/>
                    <a:pt x="968" y="2509"/>
                  </a:cubicBezTo>
                  <a:cubicBezTo>
                    <a:pt x="1551" y="2509"/>
                    <a:pt x="2173" y="1800"/>
                    <a:pt x="2665" y="1530"/>
                  </a:cubicBezTo>
                  <a:cubicBezTo>
                    <a:pt x="2897" y="1277"/>
                    <a:pt x="2771" y="748"/>
                    <a:pt x="3363" y="748"/>
                  </a:cubicBezTo>
                  <a:cubicBezTo>
                    <a:pt x="3332" y="117"/>
                    <a:pt x="2652" y="1"/>
                    <a:pt x="20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-2043050" y="3795025"/>
              <a:ext cx="43900" cy="86200"/>
            </a:xfrm>
            <a:custGeom>
              <a:avLst/>
              <a:gdLst/>
              <a:ahLst/>
              <a:cxnLst/>
              <a:rect l="l" t="t" r="r" b="b"/>
              <a:pathLst>
                <a:path w="1756" h="3448" extrusionOk="0">
                  <a:moveTo>
                    <a:pt x="741" y="0"/>
                  </a:moveTo>
                  <a:cubicBezTo>
                    <a:pt x="587" y="0"/>
                    <a:pt x="455" y="42"/>
                    <a:pt x="402" y="233"/>
                  </a:cubicBezTo>
                  <a:cubicBezTo>
                    <a:pt x="1756" y="867"/>
                    <a:pt x="0" y="1840"/>
                    <a:pt x="212" y="2771"/>
                  </a:cubicBezTo>
                  <a:cubicBezTo>
                    <a:pt x="233" y="3045"/>
                    <a:pt x="64" y="3426"/>
                    <a:pt x="593" y="3447"/>
                  </a:cubicBezTo>
                  <a:cubicBezTo>
                    <a:pt x="1692" y="3405"/>
                    <a:pt x="1142" y="1375"/>
                    <a:pt x="1692" y="571"/>
                  </a:cubicBezTo>
                  <a:cubicBezTo>
                    <a:pt x="1354" y="486"/>
                    <a:pt x="1523" y="106"/>
                    <a:pt x="1206" y="21"/>
                  </a:cubicBezTo>
                  <a:cubicBezTo>
                    <a:pt x="1178" y="25"/>
                    <a:pt x="1149" y="27"/>
                    <a:pt x="1119" y="27"/>
                  </a:cubicBezTo>
                  <a:cubicBezTo>
                    <a:pt x="999" y="27"/>
                    <a:pt x="863" y="0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-1207125" y="3842325"/>
              <a:ext cx="99900" cy="81125"/>
            </a:xfrm>
            <a:custGeom>
              <a:avLst/>
              <a:gdLst/>
              <a:ahLst/>
              <a:cxnLst/>
              <a:rect l="l" t="t" r="r" b="b"/>
              <a:pathLst>
                <a:path w="3996" h="3245" extrusionOk="0">
                  <a:moveTo>
                    <a:pt x="3626" y="1"/>
                  </a:moveTo>
                  <a:cubicBezTo>
                    <a:pt x="3227" y="1"/>
                    <a:pt x="2608" y="447"/>
                    <a:pt x="2813" y="857"/>
                  </a:cubicBezTo>
                  <a:cubicBezTo>
                    <a:pt x="2708" y="1788"/>
                    <a:pt x="614" y="2253"/>
                    <a:pt x="1" y="3057"/>
                  </a:cubicBezTo>
                  <a:cubicBezTo>
                    <a:pt x="184" y="3187"/>
                    <a:pt x="386" y="3245"/>
                    <a:pt x="600" y="3245"/>
                  </a:cubicBezTo>
                  <a:cubicBezTo>
                    <a:pt x="1841" y="3245"/>
                    <a:pt x="3462" y="1307"/>
                    <a:pt x="3913" y="477"/>
                  </a:cubicBezTo>
                  <a:cubicBezTo>
                    <a:pt x="3995" y="133"/>
                    <a:pt x="3843" y="1"/>
                    <a:pt x="362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-1440825" y="3903950"/>
              <a:ext cx="90450" cy="87775"/>
            </a:xfrm>
            <a:custGeom>
              <a:avLst/>
              <a:gdLst/>
              <a:ahLst/>
              <a:cxnLst/>
              <a:rect l="l" t="t" r="r" b="b"/>
              <a:pathLst>
                <a:path w="3618" h="3511" extrusionOk="0">
                  <a:moveTo>
                    <a:pt x="3045" y="1"/>
                  </a:moveTo>
                  <a:cubicBezTo>
                    <a:pt x="2929" y="1"/>
                    <a:pt x="2820" y="50"/>
                    <a:pt x="2750" y="169"/>
                  </a:cubicBezTo>
                  <a:cubicBezTo>
                    <a:pt x="2390" y="740"/>
                    <a:pt x="3152" y="1607"/>
                    <a:pt x="2221" y="1755"/>
                  </a:cubicBezTo>
                  <a:cubicBezTo>
                    <a:pt x="1735" y="2178"/>
                    <a:pt x="1" y="2728"/>
                    <a:pt x="1016" y="3511"/>
                  </a:cubicBezTo>
                  <a:cubicBezTo>
                    <a:pt x="1798" y="2876"/>
                    <a:pt x="3575" y="2601"/>
                    <a:pt x="3427" y="1396"/>
                  </a:cubicBezTo>
                  <a:cubicBezTo>
                    <a:pt x="3617" y="1078"/>
                    <a:pt x="3427" y="740"/>
                    <a:pt x="3554" y="444"/>
                  </a:cubicBezTo>
                  <a:cubicBezTo>
                    <a:pt x="3540" y="203"/>
                    <a:pt x="3279" y="1"/>
                    <a:pt x="30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-2317450" y="3668875"/>
              <a:ext cx="96225" cy="98400"/>
            </a:xfrm>
            <a:custGeom>
              <a:avLst/>
              <a:gdLst/>
              <a:ahLst/>
              <a:cxnLst/>
              <a:rect l="l" t="t" r="r" b="b"/>
              <a:pathLst>
                <a:path w="3849" h="3936" extrusionOk="0">
                  <a:moveTo>
                    <a:pt x="1791" y="0"/>
                  </a:moveTo>
                  <a:cubicBezTo>
                    <a:pt x="1353" y="0"/>
                    <a:pt x="906" y="63"/>
                    <a:pt x="825" y="457"/>
                  </a:cubicBezTo>
                  <a:cubicBezTo>
                    <a:pt x="1163" y="1091"/>
                    <a:pt x="359" y="1683"/>
                    <a:pt x="867" y="2275"/>
                  </a:cubicBezTo>
                  <a:cubicBezTo>
                    <a:pt x="874" y="2276"/>
                    <a:pt x="881" y="2276"/>
                    <a:pt x="888" y="2276"/>
                  </a:cubicBezTo>
                  <a:cubicBezTo>
                    <a:pt x="1665" y="2276"/>
                    <a:pt x="1339" y="1130"/>
                    <a:pt x="2051" y="795"/>
                  </a:cubicBezTo>
                  <a:lnTo>
                    <a:pt x="2051" y="795"/>
                  </a:lnTo>
                  <a:cubicBezTo>
                    <a:pt x="2013" y="1637"/>
                    <a:pt x="1854" y="3241"/>
                    <a:pt x="805" y="3241"/>
                  </a:cubicBezTo>
                  <a:cubicBezTo>
                    <a:pt x="695" y="3241"/>
                    <a:pt x="575" y="3223"/>
                    <a:pt x="444" y="3185"/>
                  </a:cubicBezTo>
                  <a:lnTo>
                    <a:pt x="444" y="3185"/>
                  </a:lnTo>
                  <a:cubicBezTo>
                    <a:pt x="1" y="3642"/>
                    <a:pt x="446" y="3936"/>
                    <a:pt x="907" y="3936"/>
                  </a:cubicBezTo>
                  <a:cubicBezTo>
                    <a:pt x="1151" y="3936"/>
                    <a:pt x="1398" y="3854"/>
                    <a:pt x="1523" y="3671"/>
                  </a:cubicBezTo>
                  <a:cubicBezTo>
                    <a:pt x="2009" y="3523"/>
                    <a:pt x="2284" y="3121"/>
                    <a:pt x="2643" y="2868"/>
                  </a:cubicBezTo>
                  <a:lnTo>
                    <a:pt x="2643" y="2550"/>
                  </a:lnTo>
                  <a:cubicBezTo>
                    <a:pt x="1671" y="1958"/>
                    <a:pt x="3849" y="1556"/>
                    <a:pt x="2453" y="12"/>
                  </a:cubicBezTo>
                  <a:lnTo>
                    <a:pt x="2453" y="12"/>
                  </a:lnTo>
                  <a:cubicBezTo>
                    <a:pt x="2425" y="14"/>
                    <a:pt x="2395" y="14"/>
                    <a:pt x="2363" y="14"/>
                  </a:cubicBezTo>
                  <a:cubicBezTo>
                    <a:pt x="2200" y="14"/>
                    <a:pt x="1997" y="0"/>
                    <a:pt x="179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-2754200" y="4058850"/>
              <a:ext cx="89900" cy="74375"/>
            </a:xfrm>
            <a:custGeom>
              <a:avLst/>
              <a:gdLst/>
              <a:ahLst/>
              <a:cxnLst/>
              <a:rect l="l" t="t" r="r" b="b"/>
              <a:pathLst>
                <a:path w="3596" h="2975" extrusionOk="0">
                  <a:moveTo>
                    <a:pt x="2052" y="0"/>
                  </a:moveTo>
                  <a:lnTo>
                    <a:pt x="2052" y="0"/>
                  </a:lnTo>
                  <a:cubicBezTo>
                    <a:pt x="2094" y="170"/>
                    <a:pt x="2115" y="339"/>
                    <a:pt x="1904" y="445"/>
                  </a:cubicBezTo>
                  <a:cubicBezTo>
                    <a:pt x="1333" y="762"/>
                    <a:pt x="0" y="2496"/>
                    <a:pt x="698" y="2919"/>
                  </a:cubicBezTo>
                  <a:cubicBezTo>
                    <a:pt x="785" y="2957"/>
                    <a:pt x="864" y="2974"/>
                    <a:pt x="936" y="2974"/>
                  </a:cubicBezTo>
                  <a:cubicBezTo>
                    <a:pt x="1184" y="2974"/>
                    <a:pt x="1360" y="2782"/>
                    <a:pt x="1523" y="2602"/>
                  </a:cubicBezTo>
                  <a:cubicBezTo>
                    <a:pt x="1988" y="1671"/>
                    <a:pt x="2919" y="1164"/>
                    <a:pt x="3596" y="445"/>
                  </a:cubicBezTo>
                  <a:cubicBezTo>
                    <a:pt x="3543" y="127"/>
                    <a:pt x="3268" y="80"/>
                    <a:pt x="2951" y="80"/>
                  </a:cubicBezTo>
                  <a:cubicBezTo>
                    <a:pt x="2815" y="80"/>
                    <a:pt x="2671" y="89"/>
                    <a:pt x="2534" y="89"/>
                  </a:cubicBezTo>
                  <a:cubicBezTo>
                    <a:pt x="2351" y="89"/>
                    <a:pt x="2179" y="73"/>
                    <a:pt x="205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-1445700" y="3896300"/>
              <a:ext cx="88975" cy="104875"/>
            </a:xfrm>
            <a:custGeom>
              <a:avLst/>
              <a:gdLst/>
              <a:ahLst/>
              <a:cxnLst/>
              <a:rect l="l" t="t" r="r" b="b"/>
              <a:pathLst>
                <a:path w="3559" h="4195" extrusionOk="0">
                  <a:moveTo>
                    <a:pt x="2453" y="1"/>
                  </a:moveTo>
                  <a:cubicBezTo>
                    <a:pt x="2421" y="1"/>
                    <a:pt x="2387" y="4"/>
                    <a:pt x="2353" y="10"/>
                  </a:cubicBezTo>
                  <a:cubicBezTo>
                    <a:pt x="2036" y="263"/>
                    <a:pt x="1697" y="454"/>
                    <a:pt x="1316" y="581"/>
                  </a:cubicBezTo>
                  <a:cubicBezTo>
                    <a:pt x="1278" y="1166"/>
                    <a:pt x="1545" y="1268"/>
                    <a:pt x="1822" y="1268"/>
                  </a:cubicBezTo>
                  <a:cubicBezTo>
                    <a:pt x="1970" y="1268"/>
                    <a:pt x="2120" y="1239"/>
                    <a:pt x="2229" y="1239"/>
                  </a:cubicBezTo>
                  <a:cubicBezTo>
                    <a:pt x="2366" y="1239"/>
                    <a:pt x="2436" y="1285"/>
                    <a:pt x="2353" y="1490"/>
                  </a:cubicBezTo>
                  <a:cubicBezTo>
                    <a:pt x="1972" y="2273"/>
                    <a:pt x="724" y="2357"/>
                    <a:pt x="534" y="3288"/>
                  </a:cubicBezTo>
                  <a:cubicBezTo>
                    <a:pt x="1" y="3751"/>
                    <a:pt x="212" y="4195"/>
                    <a:pt x="588" y="4195"/>
                  </a:cubicBezTo>
                  <a:cubicBezTo>
                    <a:pt x="778" y="4195"/>
                    <a:pt x="1011" y="4080"/>
                    <a:pt x="1211" y="3795"/>
                  </a:cubicBezTo>
                  <a:cubicBezTo>
                    <a:pt x="640" y="2865"/>
                    <a:pt x="2120" y="2759"/>
                    <a:pt x="2501" y="2167"/>
                  </a:cubicBezTo>
                  <a:cubicBezTo>
                    <a:pt x="3558" y="1977"/>
                    <a:pt x="2459" y="771"/>
                    <a:pt x="3241" y="285"/>
                  </a:cubicBezTo>
                  <a:cubicBezTo>
                    <a:pt x="2954" y="246"/>
                    <a:pt x="2754" y="1"/>
                    <a:pt x="245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-2068950" y="3801350"/>
              <a:ext cx="38075" cy="101025"/>
            </a:xfrm>
            <a:custGeom>
              <a:avLst/>
              <a:gdLst/>
              <a:ahLst/>
              <a:cxnLst/>
              <a:rect l="l" t="t" r="r" b="b"/>
              <a:pathLst>
                <a:path w="1523" h="4041" extrusionOk="0">
                  <a:moveTo>
                    <a:pt x="1438" y="1"/>
                  </a:moveTo>
                  <a:cubicBezTo>
                    <a:pt x="317" y="466"/>
                    <a:pt x="571" y="1629"/>
                    <a:pt x="148" y="2496"/>
                  </a:cubicBezTo>
                  <a:cubicBezTo>
                    <a:pt x="381" y="3025"/>
                    <a:pt x="0" y="3829"/>
                    <a:pt x="1015" y="4040"/>
                  </a:cubicBezTo>
                  <a:cubicBezTo>
                    <a:pt x="1332" y="3998"/>
                    <a:pt x="1311" y="3892"/>
                    <a:pt x="1184" y="3660"/>
                  </a:cubicBezTo>
                  <a:cubicBezTo>
                    <a:pt x="190" y="2412"/>
                    <a:pt x="1523" y="1270"/>
                    <a:pt x="143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-1966375" y="3961950"/>
              <a:ext cx="61350" cy="83775"/>
            </a:xfrm>
            <a:custGeom>
              <a:avLst/>
              <a:gdLst/>
              <a:ahLst/>
              <a:cxnLst/>
              <a:rect l="l" t="t" r="r" b="b"/>
              <a:pathLst>
                <a:path w="2454" h="3351" extrusionOk="0">
                  <a:moveTo>
                    <a:pt x="1687" y="0"/>
                  </a:moveTo>
                  <a:cubicBezTo>
                    <a:pt x="1476" y="0"/>
                    <a:pt x="1240" y="400"/>
                    <a:pt x="1036" y="493"/>
                  </a:cubicBezTo>
                  <a:cubicBezTo>
                    <a:pt x="1142" y="1064"/>
                    <a:pt x="656" y="1381"/>
                    <a:pt x="317" y="1762"/>
                  </a:cubicBezTo>
                  <a:cubicBezTo>
                    <a:pt x="0" y="2290"/>
                    <a:pt x="402" y="2734"/>
                    <a:pt x="571" y="3179"/>
                  </a:cubicBezTo>
                  <a:cubicBezTo>
                    <a:pt x="615" y="3310"/>
                    <a:pt x="743" y="3351"/>
                    <a:pt x="892" y="3351"/>
                  </a:cubicBezTo>
                  <a:cubicBezTo>
                    <a:pt x="1032" y="3351"/>
                    <a:pt x="1189" y="3315"/>
                    <a:pt x="1311" y="3284"/>
                  </a:cubicBezTo>
                  <a:cubicBezTo>
                    <a:pt x="1967" y="3136"/>
                    <a:pt x="1565" y="2586"/>
                    <a:pt x="1777" y="2269"/>
                  </a:cubicBezTo>
                  <a:lnTo>
                    <a:pt x="1777" y="2269"/>
                  </a:lnTo>
                  <a:cubicBezTo>
                    <a:pt x="1701" y="2283"/>
                    <a:pt x="1629" y="2289"/>
                    <a:pt x="1560" y="2289"/>
                  </a:cubicBezTo>
                  <a:cubicBezTo>
                    <a:pt x="901" y="2289"/>
                    <a:pt x="610" y="1691"/>
                    <a:pt x="1396" y="1423"/>
                  </a:cubicBezTo>
                  <a:cubicBezTo>
                    <a:pt x="2453" y="1127"/>
                    <a:pt x="2136" y="598"/>
                    <a:pt x="1777" y="27"/>
                  </a:cubicBezTo>
                  <a:cubicBezTo>
                    <a:pt x="1747" y="9"/>
                    <a:pt x="1717" y="0"/>
                    <a:pt x="16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-2808675" y="3778450"/>
              <a:ext cx="49750" cy="85475"/>
            </a:xfrm>
            <a:custGeom>
              <a:avLst/>
              <a:gdLst/>
              <a:ahLst/>
              <a:cxnLst/>
              <a:rect l="l" t="t" r="r" b="b"/>
              <a:pathLst>
                <a:path w="1990" h="3419" extrusionOk="0">
                  <a:moveTo>
                    <a:pt x="1208" y="0"/>
                  </a:moveTo>
                  <a:cubicBezTo>
                    <a:pt x="771" y="0"/>
                    <a:pt x="203" y="848"/>
                    <a:pt x="170" y="1213"/>
                  </a:cubicBezTo>
                  <a:cubicBezTo>
                    <a:pt x="149" y="1572"/>
                    <a:pt x="86" y="1932"/>
                    <a:pt x="276" y="2270"/>
                  </a:cubicBezTo>
                  <a:cubicBezTo>
                    <a:pt x="377" y="2317"/>
                    <a:pt x="456" y="2337"/>
                    <a:pt x="519" y="2337"/>
                  </a:cubicBezTo>
                  <a:cubicBezTo>
                    <a:pt x="852" y="2337"/>
                    <a:pt x="738" y="1784"/>
                    <a:pt x="1058" y="1784"/>
                  </a:cubicBezTo>
                  <a:cubicBezTo>
                    <a:pt x="1376" y="3412"/>
                    <a:pt x="191" y="2440"/>
                    <a:pt x="1" y="3137"/>
                  </a:cubicBezTo>
                  <a:cubicBezTo>
                    <a:pt x="170" y="3351"/>
                    <a:pt x="359" y="3419"/>
                    <a:pt x="551" y="3419"/>
                  </a:cubicBezTo>
                  <a:cubicBezTo>
                    <a:pt x="816" y="3419"/>
                    <a:pt x="1089" y="3292"/>
                    <a:pt x="1333" y="3243"/>
                  </a:cubicBezTo>
                  <a:cubicBezTo>
                    <a:pt x="1989" y="3095"/>
                    <a:pt x="1672" y="1551"/>
                    <a:pt x="1460" y="1086"/>
                  </a:cubicBezTo>
                  <a:cubicBezTo>
                    <a:pt x="1249" y="832"/>
                    <a:pt x="1270" y="452"/>
                    <a:pt x="1524" y="219"/>
                  </a:cubicBezTo>
                  <a:cubicBezTo>
                    <a:pt x="1437" y="64"/>
                    <a:pt x="1327" y="0"/>
                    <a:pt x="12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-1088675" y="3593575"/>
              <a:ext cx="68750" cy="87825"/>
            </a:xfrm>
            <a:custGeom>
              <a:avLst/>
              <a:gdLst/>
              <a:ahLst/>
              <a:cxnLst/>
              <a:rect l="l" t="t" r="r" b="b"/>
              <a:pathLst>
                <a:path w="2750" h="3513" extrusionOk="0">
                  <a:moveTo>
                    <a:pt x="2580" y="0"/>
                  </a:moveTo>
                  <a:lnTo>
                    <a:pt x="2580" y="0"/>
                  </a:lnTo>
                  <a:cubicBezTo>
                    <a:pt x="1544" y="64"/>
                    <a:pt x="635" y="1481"/>
                    <a:pt x="317" y="2369"/>
                  </a:cubicBezTo>
                  <a:cubicBezTo>
                    <a:pt x="0" y="2813"/>
                    <a:pt x="317" y="3194"/>
                    <a:pt x="677" y="3490"/>
                  </a:cubicBezTo>
                  <a:cubicBezTo>
                    <a:pt x="793" y="3505"/>
                    <a:pt x="890" y="3512"/>
                    <a:pt x="969" y="3512"/>
                  </a:cubicBezTo>
                  <a:cubicBezTo>
                    <a:pt x="1875" y="3512"/>
                    <a:pt x="589" y="2577"/>
                    <a:pt x="1036" y="2052"/>
                  </a:cubicBezTo>
                  <a:cubicBezTo>
                    <a:pt x="1269" y="1819"/>
                    <a:pt x="1354" y="1502"/>
                    <a:pt x="1607" y="1248"/>
                  </a:cubicBezTo>
                  <a:cubicBezTo>
                    <a:pt x="2750" y="1100"/>
                    <a:pt x="2305" y="825"/>
                    <a:pt x="258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-1974075" y="3998050"/>
              <a:ext cx="84900" cy="53525"/>
            </a:xfrm>
            <a:custGeom>
              <a:avLst/>
              <a:gdLst/>
              <a:ahLst/>
              <a:cxnLst/>
              <a:rect l="l" t="t" r="r" b="b"/>
              <a:pathLst>
                <a:path w="3396" h="2141" extrusionOk="0">
                  <a:moveTo>
                    <a:pt x="3396" y="0"/>
                  </a:moveTo>
                  <a:cubicBezTo>
                    <a:pt x="2846" y="64"/>
                    <a:pt x="2381" y="360"/>
                    <a:pt x="2085" y="804"/>
                  </a:cubicBezTo>
                  <a:cubicBezTo>
                    <a:pt x="2063" y="1058"/>
                    <a:pt x="1408" y="1100"/>
                    <a:pt x="1810" y="1502"/>
                  </a:cubicBezTo>
                  <a:cubicBezTo>
                    <a:pt x="1915" y="1629"/>
                    <a:pt x="1810" y="1756"/>
                    <a:pt x="1598" y="1777"/>
                  </a:cubicBezTo>
                  <a:cubicBezTo>
                    <a:pt x="1545" y="1777"/>
                    <a:pt x="1481" y="1778"/>
                    <a:pt x="1413" y="1778"/>
                  </a:cubicBezTo>
                  <a:cubicBezTo>
                    <a:pt x="1212" y="1778"/>
                    <a:pt x="990" y="1766"/>
                    <a:pt x="1006" y="1671"/>
                  </a:cubicBezTo>
                  <a:cubicBezTo>
                    <a:pt x="1091" y="1164"/>
                    <a:pt x="308" y="677"/>
                    <a:pt x="985" y="170"/>
                  </a:cubicBezTo>
                  <a:cubicBezTo>
                    <a:pt x="874" y="59"/>
                    <a:pt x="742" y="11"/>
                    <a:pt x="612" y="11"/>
                  </a:cubicBezTo>
                  <a:cubicBezTo>
                    <a:pt x="298" y="11"/>
                    <a:pt x="0" y="296"/>
                    <a:pt x="75" y="656"/>
                  </a:cubicBezTo>
                  <a:cubicBezTo>
                    <a:pt x="33" y="1015"/>
                    <a:pt x="329" y="1290"/>
                    <a:pt x="350" y="1650"/>
                  </a:cubicBezTo>
                  <a:cubicBezTo>
                    <a:pt x="366" y="1986"/>
                    <a:pt x="552" y="2141"/>
                    <a:pt x="844" y="2141"/>
                  </a:cubicBezTo>
                  <a:cubicBezTo>
                    <a:pt x="937" y="2141"/>
                    <a:pt x="1041" y="2125"/>
                    <a:pt x="1154" y="2094"/>
                  </a:cubicBezTo>
                  <a:cubicBezTo>
                    <a:pt x="1767" y="1904"/>
                    <a:pt x="2677" y="1967"/>
                    <a:pt x="2465" y="1015"/>
                  </a:cubicBezTo>
                  <a:cubicBezTo>
                    <a:pt x="2634" y="656"/>
                    <a:pt x="3311" y="444"/>
                    <a:pt x="33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-1722100" y="4027125"/>
              <a:ext cx="55525" cy="61375"/>
            </a:xfrm>
            <a:custGeom>
              <a:avLst/>
              <a:gdLst/>
              <a:ahLst/>
              <a:cxnLst/>
              <a:rect l="l" t="t" r="r" b="b"/>
              <a:pathLst>
                <a:path w="2221" h="2455" extrusionOk="0">
                  <a:moveTo>
                    <a:pt x="2221" y="1"/>
                  </a:moveTo>
                  <a:lnTo>
                    <a:pt x="2221" y="1"/>
                  </a:lnTo>
                  <a:cubicBezTo>
                    <a:pt x="804" y="318"/>
                    <a:pt x="360" y="1333"/>
                    <a:pt x="0" y="2390"/>
                  </a:cubicBezTo>
                  <a:cubicBezTo>
                    <a:pt x="108" y="2433"/>
                    <a:pt x="218" y="2455"/>
                    <a:pt x="327" y="2455"/>
                  </a:cubicBezTo>
                  <a:cubicBezTo>
                    <a:pt x="537" y="2455"/>
                    <a:pt x="742" y="2375"/>
                    <a:pt x="909" y="2221"/>
                  </a:cubicBezTo>
                  <a:cubicBezTo>
                    <a:pt x="1375" y="1862"/>
                    <a:pt x="1417" y="1227"/>
                    <a:pt x="2030" y="931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-1677700" y="4028175"/>
              <a:ext cx="57125" cy="83050"/>
            </a:xfrm>
            <a:custGeom>
              <a:avLst/>
              <a:gdLst/>
              <a:ahLst/>
              <a:cxnLst/>
              <a:rect l="l" t="t" r="r" b="b"/>
              <a:pathLst>
                <a:path w="2285" h="3322" extrusionOk="0">
                  <a:moveTo>
                    <a:pt x="1735" y="1"/>
                  </a:moveTo>
                  <a:cubicBezTo>
                    <a:pt x="1396" y="149"/>
                    <a:pt x="677" y="128"/>
                    <a:pt x="1375" y="699"/>
                  </a:cubicBezTo>
                  <a:cubicBezTo>
                    <a:pt x="1841" y="1079"/>
                    <a:pt x="1" y="2327"/>
                    <a:pt x="254" y="3321"/>
                  </a:cubicBezTo>
                  <a:cubicBezTo>
                    <a:pt x="424" y="3300"/>
                    <a:pt x="614" y="3258"/>
                    <a:pt x="614" y="3131"/>
                  </a:cubicBezTo>
                  <a:cubicBezTo>
                    <a:pt x="572" y="2306"/>
                    <a:pt x="1545" y="1904"/>
                    <a:pt x="1714" y="1185"/>
                  </a:cubicBezTo>
                  <a:cubicBezTo>
                    <a:pt x="1746" y="1012"/>
                    <a:pt x="1834" y="955"/>
                    <a:pt x="1943" y="955"/>
                  </a:cubicBezTo>
                  <a:cubicBezTo>
                    <a:pt x="2048" y="955"/>
                    <a:pt x="2171" y="1007"/>
                    <a:pt x="2285" y="1058"/>
                  </a:cubicBezTo>
                  <a:cubicBezTo>
                    <a:pt x="2285" y="656"/>
                    <a:pt x="2242" y="233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-853400" y="3754725"/>
              <a:ext cx="70850" cy="55975"/>
            </a:xfrm>
            <a:custGeom>
              <a:avLst/>
              <a:gdLst/>
              <a:ahLst/>
              <a:cxnLst/>
              <a:rect l="l" t="t" r="r" b="b"/>
              <a:pathLst>
                <a:path w="2834" h="2239" extrusionOk="0">
                  <a:moveTo>
                    <a:pt x="2658" y="0"/>
                  </a:moveTo>
                  <a:cubicBezTo>
                    <a:pt x="2102" y="0"/>
                    <a:pt x="70" y="1639"/>
                    <a:pt x="1" y="1950"/>
                  </a:cubicBezTo>
                  <a:cubicBezTo>
                    <a:pt x="37" y="2133"/>
                    <a:pt x="200" y="2239"/>
                    <a:pt x="364" y="2239"/>
                  </a:cubicBezTo>
                  <a:cubicBezTo>
                    <a:pt x="485" y="2239"/>
                    <a:pt x="606" y="2182"/>
                    <a:pt x="677" y="2056"/>
                  </a:cubicBezTo>
                  <a:cubicBezTo>
                    <a:pt x="1248" y="1337"/>
                    <a:pt x="2285" y="1062"/>
                    <a:pt x="2771" y="280"/>
                  </a:cubicBezTo>
                  <a:cubicBezTo>
                    <a:pt x="2833" y="82"/>
                    <a:pt x="2783" y="0"/>
                    <a:pt x="26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-2343900" y="3700375"/>
              <a:ext cx="64525" cy="72450"/>
            </a:xfrm>
            <a:custGeom>
              <a:avLst/>
              <a:gdLst/>
              <a:ahLst/>
              <a:cxnLst/>
              <a:rect l="l" t="t" r="r" b="b"/>
              <a:pathLst>
                <a:path w="2581" h="2898" extrusionOk="0">
                  <a:moveTo>
                    <a:pt x="1333" y="0"/>
                  </a:moveTo>
                  <a:cubicBezTo>
                    <a:pt x="889" y="825"/>
                    <a:pt x="0" y="2454"/>
                    <a:pt x="1290" y="2898"/>
                  </a:cubicBezTo>
                  <a:cubicBezTo>
                    <a:pt x="1409" y="2752"/>
                    <a:pt x="1582" y="2736"/>
                    <a:pt x="1764" y="2736"/>
                  </a:cubicBezTo>
                  <a:cubicBezTo>
                    <a:pt x="1815" y="2736"/>
                    <a:pt x="1868" y="2737"/>
                    <a:pt x="1919" y="2737"/>
                  </a:cubicBezTo>
                  <a:cubicBezTo>
                    <a:pt x="2107" y="2737"/>
                    <a:pt x="2289" y="2720"/>
                    <a:pt x="2411" y="2559"/>
                  </a:cubicBezTo>
                  <a:cubicBezTo>
                    <a:pt x="2389" y="2558"/>
                    <a:pt x="2366" y="2557"/>
                    <a:pt x="2343" y="2557"/>
                  </a:cubicBezTo>
                  <a:cubicBezTo>
                    <a:pt x="2206" y="2557"/>
                    <a:pt x="2066" y="2580"/>
                    <a:pt x="1930" y="2580"/>
                  </a:cubicBezTo>
                  <a:cubicBezTo>
                    <a:pt x="1772" y="2580"/>
                    <a:pt x="1618" y="2549"/>
                    <a:pt x="1481" y="2411"/>
                  </a:cubicBezTo>
                  <a:cubicBezTo>
                    <a:pt x="1100" y="1629"/>
                    <a:pt x="2581" y="318"/>
                    <a:pt x="133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-1185450" y="4084450"/>
              <a:ext cx="52900" cy="46850"/>
            </a:xfrm>
            <a:custGeom>
              <a:avLst/>
              <a:gdLst/>
              <a:ahLst/>
              <a:cxnLst/>
              <a:rect l="l" t="t" r="r" b="b"/>
              <a:pathLst>
                <a:path w="2116" h="1874" extrusionOk="0">
                  <a:moveTo>
                    <a:pt x="1619" y="1"/>
                  </a:moveTo>
                  <a:cubicBezTo>
                    <a:pt x="1160" y="1"/>
                    <a:pt x="641" y="525"/>
                    <a:pt x="276" y="753"/>
                  </a:cubicBezTo>
                  <a:cubicBezTo>
                    <a:pt x="1" y="1049"/>
                    <a:pt x="170" y="1578"/>
                    <a:pt x="445" y="1874"/>
                  </a:cubicBezTo>
                  <a:cubicBezTo>
                    <a:pt x="1291" y="1578"/>
                    <a:pt x="1650" y="880"/>
                    <a:pt x="2116" y="288"/>
                  </a:cubicBezTo>
                  <a:cubicBezTo>
                    <a:pt x="1967" y="80"/>
                    <a:pt x="1798" y="1"/>
                    <a:pt x="161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-1229250" y="4107250"/>
              <a:ext cx="54925" cy="33150"/>
            </a:xfrm>
            <a:custGeom>
              <a:avLst/>
              <a:gdLst/>
              <a:ahLst/>
              <a:cxnLst/>
              <a:rect l="l" t="t" r="r" b="b"/>
              <a:pathLst>
                <a:path w="2197" h="1326" extrusionOk="0">
                  <a:moveTo>
                    <a:pt x="256" y="1"/>
                  </a:moveTo>
                  <a:cubicBezTo>
                    <a:pt x="0" y="1"/>
                    <a:pt x="44" y="176"/>
                    <a:pt x="167" y="666"/>
                  </a:cubicBezTo>
                  <a:cubicBezTo>
                    <a:pt x="615" y="1114"/>
                    <a:pt x="919" y="1326"/>
                    <a:pt x="1254" y="1326"/>
                  </a:cubicBezTo>
                  <a:cubicBezTo>
                    <a:pt x="1519" y="1326"/>
                    <a:pt x="1804" y="1193"/>
                    <a:pt x="2197" y="941"/>
                  </a:cubicBezTo>
                  <a:lnTo>
                    <a:pt x="2197" y="327"/>
                  </a:lnTo>
                  <a:cubicBezTo>
                    <a:pt x="1816" y="95"/>
                    <a:pt x="1372" y="264"/>
                    <a:pt x="991" y="137"/>
                  </a:cubicBezTo>
                  <a:cubicBezTo>
                    <a:pt x="630" y="54"/>
                    <a:pt x="397" y="1"/>
                    <a:pt x="256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-1212950" y="3839725"/>
              <a:ext cx="111600" cy="76650"/>
            </a:xfrm>
            <a:custGeom>
              <a:avLst/>
              <a:gdLst/>
              <a:ahLst/>
              <a:cxnLst/>
              <a:rect l="l" t="t" r="r" b="b"/>
              <a:pathLst>
                <a:path w="4464" h="3066" extrusionOk="0">
                  <a:moveTo>
                    <a:pt x="3772" y="1"/>
                  </a:moveTo>
                  <a:cubicBezTo>
                    <a:pt x="2618" y="1"/>
                    <a:pt x="3318" y="1426"/>
                    <a:pt x="1947" y="1554"/>
                  </a:cubicBezTo>
                  <a:cubicBezTo>
                    <a:pt x="1926" y="2463"/>
                    <a:pt x="487" y="2146"/>
                    <a:pt x="1" y="2696"/>
                  </a:cubicBezTo>
                  <a:cubicBezTo>
                    <a:pt x="87" y="2953"/>
                    <a:pt x="240" y="3065"/>
                    <a:pt x="448" y="3065"/>
                  </a:cubicBezTo>
                  <a:cubicBezTo>
                    <a:pt x="548" y="3065"/>
                    <a:pt x="660" y="3040"/>
                    <a:pt x="784" y="2992"/>
                  </a:cubicBezTo>
                  <a:cubicBezTo>
                    <a:pt x="1439" y="2082"/>
                    <a:pt x="3279" y="2082"/>
                    <a:pt x="3173" y="729"/>
                  </a:cubicBezTo>
                  <a:cubicBezTo>
                    <a:pt x="3122" y="484"/>
                    <a:pt x="3487" y="270"/>
                    <a:pt x="3784" y="270"/>
                  </a:cubicBezTo>
                  <a:cubicBezTo>
                    <a:pt x="3975" y="270"/>
                    <a:pt x="4138" y="358"/>
                    <a:pt x="4146" y="581"/>
                  </a:cubicBezTo>
                  <a:cubicBezTo>
                    <a:pt x="4358" y="475"/>
                    <a:pt x="4379" y="263"/>
                    <a:pt x="4464" y="115"/>
                  </a:cubicBezTo>
                  <a:cubicBezTo>
                    <a:pt x="4178" y="35"/>
                    <a:pt x="3952" y="1"/>
                    <a:pt x="37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-1453300" y="3905525"/>
              <a:ext cx="62725" cy="53325"/>
            </a:xfrm>
            <a:custGeom>
              <a:avLst/>
              <a:gdLst/>
              <a:ahLst/>
              <a:cxnLst/>
              <a:rect l="l" t="t" r="r" b="b"/>
              <a:pathLst>
                <a:path w="2509" h="2133" extrusionOk="0">
                  <a:moveTo>
                    <a:pt x="1684" y="0"/>
                  </a:moveTo>
                  <a:cubicBezTo>
                    <a:pt x="1113" y="275"/>
                    <a:pt x="605" y="656"/>
                    <a:pt x="182" y="1142"/>
                  </a:cubicBezTo>
                  <a:cubicBezTo>
                    <a:pt x="0" y="1753"/>
                    <a:pt x="42" y="2133"/>
                    <a:pt x="273" y="2133"/>
                  </a:cubicBezTo>
                  <a:cubicBezTo>
                    <a:pt x="418" y="2133"/>
                    <a:pt x="637" y="1984"/>
                    <a:pt x="923" y="1650"/>
                  </a:cubicBezTo>
                  <a:cubicBezTo>
                    <a:pt x="1853" y="1290"/>
                    <a:pt x="2509" y="1311"/>
                    <a:pt x="1684" y="191"/>
                  </a:cubicBezTo>
                  <a:cubicBezTo>
                    <a:pt x="1747" y="169"/>
                    <a:pt x="1769" y="42"/>
                    <a:pt x="16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-1616375" y="3758075"/>
              <a:ext cx="48150" cy="53125"/>
            </a:xfrm>
            <a:custGeom>
              <a:avLst/>
              <a:gdLst/>
              <a:ahLst/>
              <a:cxnLst/>
              <a:rect l="l" t="t" r="r" b="b"/>
              <a:pathLst>
                <a:path w="1926" h="2125" extrusionOk="0">
                  <a:moveTo>
                    <a:pt x="769" y="0"/>
                  </a:moveTo>
                  <a:cubicBezTo>
                    <a:pt x="512" y="0"/>
                    <a:pt x="248" y="64"/>
                    <a:pt x="1" y="188"/>
                  </a:cubicBezTo>
                  <a:cubicBezTo>
                    <a:pt x="149" y="442"/>
                    <a:pt x="487" y="590"/>
                    <a:pt x="234" y="928"/>
                  </a:cubicBezTo>
                  <a:cubicBezTo>
                    <a:pt x="593" y="1288"/>
                    <a:pt x="276" y="1732"/>
                    <a:pt x="466" y="2112"/>
                  </a:cubicBezTo>
                  <a:cubicBezTo>
                    <a:pt x="516" y="2121"/>
                    <a:pt x="562" y="2125"/>
                    <a:pt x="605" y="2125"/>
                  </a:cubicBezTo>
                  <a:cubicBezTo>
                    <a:pt x="1453" y="2125"/>
                    <a:pt x="1000" y="611"/>
                    <a:pt x="1926" y="611"/>
                  </a:cubicBezTo>
                  <a:cubicBezTo>
                    <a:pt x="1644" y="195"/>
                    <a:pt x="1217" y="0"/>
                    <a:pt x="76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-1733750" y="4083050"/>
              <a:ext cx="57675" cy="47200"/>
            </a:xfrm>
            <a:custGeom>
              <a:avLst/>
              <a:gdLst/>
              <a:ahLst/>
              <a:cxnLst/>
              <a:rect l="l" t="t" r="r" b="b"/>
              <a:pathLst>
                <a:path w="2307" h="1888" extrusionOk="0">
                  <a:moveTo>
                    <a:pt x="1083" y="0"/>
                  </a:moveTo>
                  <a:cubicBezTo>
                    <a:pt x="871" y="0"/>
                    <a:pt x="661" y="47"/>
                    <a:pt x="466" y="153"/>
                  </a:cubicBezTo>
                  <a:lnTo>
                    <a:pt x="445" y="153"/>
                  </a:lnTo>
                  <a:cubicBezTo>
                    <a:pt x="1" y="1549"/>
                    <a:pt x="530" y="1613"/>
                    <a:pt x="1756" y="1888"/>
                  </a:cubicBezTo>
                  <a:cubicBezTo>
                    <a:pt x="1650" y="1486"/>
                    <a:pt x="2116" y="1486"/>
                    <a:pt x="2306" y="1274"/>
                  </a:cubicBezTo>
                  <a:lnTo>
                    <a:pt x="2306" y="1274"/>
                  </a:lnTo>
                  <a:cubicBezTo>
                    <a:pt x="2229" y="1288"/>
                    <a:pt x="2154" y="1295"/>
                    <a:pt x="2084" y="1295"/>
                  </a:cubicBezTo>
                  <a:cubicBezTo>
                    <a:pt x="1400" y="1295"/>
                    <a:pt x="1034" y="676"/>
                    <a:pt x="1206" y="5"/>
                  </a:cubicBezTo>
                  <a:cubicBezTo>
                    <a:pt x="1165" y="2"/>
                    <a:pt x="1124" y="0"/>
                    <a:pt x="10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-1208000" y="3821450"/>
              <a:ext cx="62225" cy="45350"/>
            </a:xfrm>
            <a:custGeom>
              <a:avLst/>
              <a:gdLst/>
              <a:ahLst/>
              <a:cxnLst/>
              <a:rect l="l" t="t" r="r" b="b"/>
              <a:pathLst>
                <a:path w="2489" h="1814" extrusionOk="0">
                  <a:moveTo>
                    <a:pt x="1897" y="0"/>
                  </a:moveTo>
                  <a:lnTo>
                    <a:pt x="839" y="677"/>
                  </a:lnTo>
                  <a:cubicBezTo>
                    <a:pt x="879" y="933"/>
                    <a:pt x="1" y="1813"/>
                    <a:pt x="478" y="1813"/>
                  </a:cubicBezTo>
                  <a:cubicBezTo>
                    <a:pt x="513" y="1813"/>
                    <a:pt x="556" y="1808"/>
                    <a:pt x="607" y="1798"/>
                  </a:cubicBezTo>
                  <a:cubicBezTo>
                    <a:pt x="1262" y="1312"/>
                    <a:pt x="2489" y="1164"/>
                    <a:pt x="189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-2325400" y="3681825"/>
              <a:ext cx="40100" cy="78850"/>
            </a:xfrm>
            <a:custGeom>
              <a:avLst/>
              <a:gdLst/>
              <a:ahLst/>
              <a:cxnLst/>
              <a:rect l="l" t="t" r="r" b="b"/>
              <a:pathLst>
                <a:path w="1604" h="3154" extrusionOk="0">
                  <a:moveTo>
                    <a:pt x="1244" y="1"/>
                  </a:moveTo>
                  <a:cubicBezTo>
                    <a:pt x="939" y="1"/>
                    <a:pt x="529" y="310"/>
                    <a:pt x="593" y="742"/>
                  </a:cubicBezTo>
                  <a:cubicBezTo>
                    <a:pt x="1587" y="1313"/>
                    <a:pt x="1" y="2307"/>
                    <a:pt x="741" y="3153"/>
                  </a:cubicBezTo>
                  <a:cubicBezTo>
                    <a:pt x="698" y="2942"/>
                    <a:pt x="804" y="2709"/>
                    <a:pt x="1016" y="2603"/>
                  </a:cubicBezTo>
                  <a:cubicBezTo>
                    <a:pt x="1143" y="2328"/>
                    <a:pt x="1164" y="2011"/>
                    <a:pt x="1121" y="1715"/>
                  </a:cubicBezTo>
                  <a:cubicBezTo>
                    <a:pt x="1396" y="1334"/>
                    <a:pt x="1143" y="827"/>
                    <a:pt x="1544" y="467"/>
                  </a:cubicBezTo>
                  <a:cubicBezTo>
                    <a:pt x="1604" y="138"/>
                    <a:pt x="1447" y="1"/>
                    <a:pt x="124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-1236725" y="4088800"/>
              <a:ext cx="61875" cy="35100"/>
            </a:xfrm>
            <a:custGeom>
              <a:avLst/>
              <a:gdLst/>
              <a:ahLst/>
              <a:cxnLst/>
              <a:rect l="l" t="t" r="r" b="b"/>
              <a:pathLst>
                <a:path w="2475" h="1404" extrusionOk="0">
                  <a:moveTo>
                    <a:pt x="1116" y="0"/>
                  </a:moveTo>
                  <a:cubicBezTo>
                    <a:pt x="773" y="0"/>
                    <a:pt x="529" y="325"/>
                    <a:pt x="191" y="325"/>
                  </a:cubicBezTo>
                  <a:cubicBezTo>
                    <a:pt x="106" y="706"/>
                    <a:pt x="0" y="1171"/>
                    <a:pt x="444" y="1404"/>
                  </a:cubicBezTo>
                  <a:cubicBezTo>
                    <a:pt x="396" y="1017"/>
                    <a:pt x="483" y="906"/>
                    <a:pt x="623" y="906"/>
                  </a:cubicBezTo>
                  <a:cubicBezTo>
                    <a:pt x="809" y="906"/>
                    <a:pt x="1087" y="1099"/>
                    <a:pt x="1269" y="1099"/>
                  </a:cubicBezTo>
                  <a:cubicBezTo>
                    <a:pt x="1310" y="1099"/>
                    <a:pt x="1346" y="1090"/>
                    <a:pt x="1375" y="1065"/>
                  </a:cubicBezTo>
                  <a:cubicBezTo>
                    <a:pt x="1476" y="964"/>
                    <a:pt x="1364" y="747"/>
                    <a:pt x="1503" y="747"/>
                  </a:cubicBezTo>
                  <a:cubicBezTo>
                    <a:pt x="1509" y="747"/>
                    <a:pt x="1516" y="747"/>
                    <a:pt x="1523" y="748"/>
                  </a:cubicBezTo>
                  <a:cubicBezTo>
                    <a:pt x="1692" y="769"/>
                    <a:pt x="1523" y="960"/>
                    <a:pt x="1565" y="1065"/>
                  </a:cubicBezTo>
                  <a:cubicBezTo>
                    <a:pt x="1648" y="1148"/>
                    <a:pt x="1733" y="1176"/>
                    <a:pt x="1818" y="1176"/>
                  </a:cubicBezTo>
                  <a:cubicBezTo>
                    <a:pt x="2000" y="1176"/>
                    <a:pt x="2186" y="1047"/>
                    <a:pt x="2366" y="1047"/>
                  </a:cubicBezTo>
                  <a:cubicBezTo>
                    <a:pt x="2402" y="1047"/>
                    <a:pt x="2439" y="1053"/>
                    <a:pt x="2475" y="1065"/>
                  </a:cubicBezTo>
                  <a:cubicBezTo>
                    <a:pt x="2390" y="473"/>
                    <a:pt x="1967" y="177"/>
                    <a:pt x="1396" y="71"/>
                  </a:cubicBezTo>
                  <a:cubicBezTo>
                    <a:pt x="1295" y="21"/>
                    <a:pt x="1202" y="0"/>
                    <a:pt x="111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-1155825" y="4050400"/>
              <a:ext cx="40725" cy="41250"/>
            </a:xfrm>
            <a:custGeom>
              <a:avLst/>
              <a:gdLst/>
              <a:ahLst/>
              <a:cxnLst/>
              <a:rect l="l" t="t" r="r" b="b"/>
              <a:pathLst>
                <a:path w="1629" h="1650" extrusionOk="0">
                  <a:moveTo>
                    <a:pt x="1354" y="0"/>
                  </a:moveTo>
                  <a:lnTo>
                    <a:pt x="1354" y="0"/>
                  </a:lnTo>
                  <a:cubicBezTo>
                    <a:pt x="635" y="973"/>
                    <a:pt x="635" y="973"/>
                    <a:pt x="0" y="994"/>
                  </a:cubicBezTo>
                  <a:lnTo>
                    <a:pt x="0" y="1481"/>
                  </a:lnTo>
                  <a:cubicBezTo>
                    <a:pt x="88" y="1528"/>
                    <a:pt x="188" y="1539"/>
                    <a:pt x="291" y="1539"/>
                  </a:cubicBezTo>
                  <a:cubicBezTo>
                    <a:pt x="372" y="1539"/>
                    <a:pt x="455" y="1532"/>
                    <a:pt x="538" y="1532"/>
                  </a:cubicBezTo>
                  <a:cubicBezTo>
                    <a:pt x="677" y="1532"/>
                    <a:pt x="813" y="1551"/>
                    <a:pt x="931" y="1650"/>
                  </a:cubicBezTo>
                  <a:cubicBezTo>
                    <a:pt x="1375" y="1438"/>
                    <a:pt x="1438" y="1036"/>
                    <a:pt x="1607" y="677"/>
                  </a:cubicBezTo>
                  <a:cubicBezTo>
                    <a:pt x="1311" y="529"/>
                    <a:pt x="1629" y="169"/>
                    <a:pt x="135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-2706625" y="4069925"/>
              <a:ext cx="49725" cy="45725"/>
            </a:xfrm>
            <a:custGeom>
              <a:avLst/>
              <a:gdLst/>
              <a:ahLst/>
              <a:cxnLst/>
              <a:rect l="l" t="t" r="r" b="b"/>
              <a:pathLst>
                <a:path w="1989" h="1829" extrusionOk="0">
                  <a:moveTo>
                    <a:pt x="1658" y="1"/>
                  </a:moveTo>
                  <a:cubicBezTo>
                    <a:pt x="1179" y="1"/>
                    <a:pt x="1051" y="430"/>
                    <a:pt x="741" y="657"/>
                  </a:cubicBezTo>
                  <a:cubicBezTo>
                    <a:pt x="403" y="996"/>
                    <a:pt x="85" y="1355"/>
                    <a:pt x="1" y="1799"/>
                  </a:cubicBezTo>
                  <a:cubicBezTo>
                    <a:pt x="67" y="1819"/>
                    <a:pt x="128" y="1828"/>
                    <a:pt x="184" y="1828"/>
                  </a:cubicBezTo>
                  <a:cubicBezTo>
                    <a:pt x="724" y="1828"/>
                    <a:pt x="848" y="997"/>
                    <a:pt x="1372" y="997"/>
                  </a:cubicBezTo>
                  <a:cubicBezTo>
                    <a:pt x="1490" y="997"/>
                    <a:pt x="1629" y="1039"/>
                    <a:pt x="1799" y="1144"/>
                  </a:cubicBezTo>
                  <a:cubicBezTo>
                    <a:pt x="1735" y="763"/>
                    <a:pt x="1989" y="361"/>
                    <a:pt x="1693" y="2"/>
                  </a:cubicBezTo>
                  <a:cubicBezTo>
                    <a:pt x="1681" y="1"/>
                    <a:pt x="1670" y="1"/>
                    <a:pt x="1658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-2283100" y="3669175"/>
              <a:ext cx="56600" cy="63475"/>
            </a:xfrm>
            <a:custGeom>
              <a:avLst/>
              <a:gdLst/>
              <a:ahLst/>
              <a:cxnLst/>
              <a:rect l="l" t="t" r="r" b="b"/>
              <a:pathLst>
                <a:path w="2264" h="2539" extrusionOk="0">
                  <a:moveTo>
                    <a:pt x="1079" y="0"/>
                  </a:moveTo>
                  <a:cubicBezTo>
                    <a:pt x="1037" y="127"/>
                    <a:pt x="931" y="318"/>
                    <a:pt x="973" y="360"/>
                  </a:cubicBezTo>
                  <a:cubicBezTo>
                    <a:pt x="2264" y="1185"/>
                    <a:pt x="1" y="2094"/>
                    <a:pt x="1269" y="2538"/>
                  </a:cubicBezTo>
                  <a:cubicBezTo>
                    <a:pt x="1058" y="1798"/>
                    <a:pt x="1735" y="1417"/>
                    <a:pt x="2179" y="931"/>
                  </a:cubicBezTo>
                  <a:cubicBezTo>
                    <a:pt x="1883" y="529"/>
                    <a:pt x="1523" y="212"/>
                    <a:pt x="107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-792475" y="3742675"/>
              <a:ext cx="64400" cy="38575"/>
            </a:xfrm>
            <a:custGeom>
              <a:avLst/>
              <a:gdLst/>
              <a:ahLst/>
              <a:cxnLst/>
              <a:rect l="l" t="t" r="r" b="b"/>
              <a:pathLst>
                <a:path w="2576" h="1543" extrusionOk="0">
                  <a:moveTo>
                    <a:pt x="1244" y="0"/>
                  </a:moveTo>
                  <a:lnTo>
                    <a:pt x="1032" y="43"/>
                  </a:lnTo>
                  <a:cubicBezTo>
                    <a:pt x="1" y="909"/>
                    <a:pt x="355" y="1543"/>
                    <a:pt x="1021" y="1543"/>
                  </a:cubicBezTo>
                  <a:cubicBezTo>
                    <a:pt x="1378" y="1543"/>
                    <a:pt x="1826" y="1360"/>
                    <a:pt x="2195" y="931"/>
                  </a:cubicBezTo>
                  <a:lnTo>
                    <a:pt x="2365" y="910"/>
                  </a:lnTo>
                  <a:cubicBezTo>
                    <a:pt x="2576" y="762"/>
                    <a:pt x="2428" y="529"/>
                    <a:pt x="2195" y="529"/>
                  </a:cubicBezTo>
                  <a:cubicBezTo>
                    <a:pt x="2117" y="550"/>
                    <a:pt x="2047" y="560"/>
                    <a:pt x="1984" y="560"/>
                  </a:cubicBezTo>
                  <a:cubicBezTo>
                    <a:pt x="1606" y="560"/>
                    <a:pt x="1479" y="218"/>
                    <a:pt x="124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-1240425" y="3873700"/>
              <a:ext cx="47600" cy="44775"/>
            </a:xfrm>
            <a:custGeom>
              <a:avLst/>
              <a:gdLst/>
              <a:ahLst/>
              <a:cxnLst/>
              <a:rect l="l" t="t" r="r" b="b"/>
              <a:pathLst>
                <a:path w="1904" h="1791" extrusionOk="0">
                  <a:moveTo>
                    <a:pt x="882" y="1"/>
                  </a:moveTo>
                  <a:cubicBezTo>
                    <a:pt x="710" y="1"/>
                    <a:pt x="531" y="143"/>
                    <a:pt x="402" y="512"/>
                  </a:cubicBezTo>
                  <a:cubicBezTo>
                    <a:pt x="0" y="1098"/>
                    <a:pt x="805" y="1790"/>
                    <a:pt x="1452" y="1790"/>
                  </a:cubicBezTo>
                  <a:cubicBezTo>
                    <a:pt x="1622" y="1790"/>
                    <a:pt x="1780" y="1743"/>
                    <a:pt x="1904" y="1633"/>
                  </a:cubicBezTo>
                  <a:cubicBezTo>
                    <a:pt x="1586" y="1633"/>
                    <a:pt x="1290" y="1612"/>
                    <a:pt x="1163" y="1294"/>
                  </a:cubicBezTo>
                  <a:cubicBezTo>
                    <a:pt x="1673" y="844"/>
                    <a:pt x="1301" y="1"/>
                    <a:pt x="88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-1146850" y="3808550"/>
              <a:ext cx="59925" cy="25625"/>
            </a:xfrm>
            <a:custGeom>
              <a:avLst/>
              <a:gdLst/>
              <a:ahLst/>
              <a:cxnLst/>
              <a:rect l="l" t="t" r="r" b="b"/>
              <a:pathLst>
                <a:path w="2397" h="1025" extrusionOk="0">
                  <a:moveTo>
                    <a:pt x="1087" y="0"/>
                  </a:moveTo>
                  <a:cubicBezTo>
                    <a:pt x="682" y="0"/>
                    <a:pt x="250" y="94"/>
                    <a:pt x="1" y="242"/>
                  </a:cubicBezTo>
                  <a:cubicBezTo>
                    <a:pt x="593" y="538"/>
                    <a:pt x="1333" y="580"/>
                    <a:pt x="1862" y="1024"/>
                  </a:cubicBezTo>
                  <a:cubicBezTo>
                    <a:pt x="2396" y="276"/>
                    <a:pt x="1782" y="0"/>
                    <a:pt x="10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-1169575" y="4020525"/>
              <a:ext cx="55000" cy="23225"/>
            </a:xfrm>
            <a:custGeom>
              <a:avLst/>
              <a:gdLst/>
              <a:ahLst/>
              <a:cxnLst/>
              <a:rect l="l" t="t" r="r" b="b"/>
              <a:pathLst>
                <a:path w="2200" h="929" extrusionOk="0">
                  <a:moveTo>
                    <a:pt x="1519" y="0"/>
                  </a:moveTo>
                  <a:cubicBezTo>
                    <a:pt x="1011" y="0"/>
                    <a:pt x="375" y="354"/>
                    <a:pt x="0" y="582"/>
                  </a:cubicBezTo>
                  <a:cubicBezTo>
                    <a:pt x="71" y="565"/>
                    <a:pt x="137" y="558"/>
                    <a:pt x="200" y="558"/>
                  </a:cubicBezTo>
                  <a:cubicBezTo>
                    <a:pt x="652" y="558"/>
                    <a:pt x="921" y="928"/>
                    <a:pt x="1243" y="928"/>
                  </a:cubicBezTo>
                  <a:cubicBezTo>
                    <a:pt x="1399" y="928"/>
                    <a:pt x="1568" y="841"/>
                    <a:pt x="1777" y="582"/>
                  </a:cubicBezTo>
                  <a:cubicBezTo>
                    <a:pt x="1865" y="494"/>
                    <a:pt x="1997" y="450"/>
                    <a:pt x="2124" y="450"/>
                  </a:cubicBezTo>
                  <a:cubicBezTo>
                    <a:pt x="2150" y="450"/>
                    <a:pt x="2175" y="451"/>
                    <a:pt x="2200" y="455"/>
                  </a:cubicBezTo>
                  <a:cubicBezTo>
                    <a:pt x="2068" y="120"/>
                    <a:pt x="1815" y="0"/>
                    <a:pt x="15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-745525" y="3725025"/>
              <a:ext cx="41775" cy="41450"/>
            </a:xfrm>
            <a:custGeom>
              <a:avLst/>
              <a:gdLst/>
              <a:ahLst/>
              <a:cxnLst/>
              <a:rect l="l" t="t" r="r" b="b"/>
              <a:pathLst>
                <a:path w="1671" h="1658" extrusionOk="0">
                  <a:moveTo>
                    <a:pt x="624" y="1"/>
                  </a:moveTo>
                  <a:cubicBezTo>
                    <a:pt x="459" y="1"/>
                    <a:pt x="286" y="63"/>
                    <a:pt x="106" y="177"/>
                  </a:cubicBezTo>
                  <a:cubicBezTo>
                    <a:pt x="0" y="495"/>
                    <a:pt x="529" y="643"/>
                    <a:pt x="381" y="981"/>
                  </a:cubicBezTo>
                  <a:cubicBezTo>
                    <a:pt x="360" y="1087"/>
                    <a:pt x="402" y="1193"/>
                    <a:pt x="465" y="1277"/>
                  </a:cubicBezTo>
                  <a:lnTo>
                    <a:pt x="487" y="1616"/>
                  </a:lnTo>
                  <a:cubicBezTo>
                    <a:pt x="550" y="1637"/>
                    <a:pt x="592" y="1637"/>
                    <a:pt x="656" y="1658"/>
                  </a:cubicBezTo>
                  <a:cubicBezTo>
                    <a:pt x="952" y="1256"/>
                    <a:pt x="1671" y="854"/>
                    <a:pt x="1206" y="304"/>
                  </a:cubicBezTo>
                  <a:cubicBezTo>
                    <a:pt x="1019" y="95"/>
                    <a:pt x="827" y="1"/>
                    <a:pt x="6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-2762125" y="4128650"/>
              <a:ext cx="51300" cy="41350"/>
            </a:xfrm>
            <a:custGeom>
              <a:avLst/>
              <a:gdLst/>
              <a:ahLst/>
              <a:cxnLst/>
              <a:rect l="l" t="t" r="r" b="b"/>
              <a:pathLst>
                <a:path w="2052" h="1654" extrusionOk="0">
                  <a:moveTo>
                    <a:pt x="1946" y="0"/>
                  </a:moveTo>
                  <a:cubicBezTo>
                    <a:pt x="1396" y="21"/>
                    <a:pt x="1015" y="381"/>
                    <a:pt x="550" y="550"/>
                  </a:cubicBezTo>
                  <a:cubicBezTo>
                    <a:pt x="570" y="862"/>
                    <a:pt x="589" y="1192"/>
                    <a:pt x="128" y="1192"/>
                  </a:cubicBezTo>
                  <a:cubicBezTo>
                    <a:pt x="89" y="1192"/>
                    <a:pt x="46" y="1189"/>
                    <a:pt x="0" y="1185"/>
                  </a:cubicBezTo>
                  <a:lnTo>
                    <a:pt x="0" y="1185"/>
                  </a:lnTo>
                  <a:cubicBezTo>
                    <a:pt x="218" y="1363"/>
                    <a:pt x="325" y="1654"/>
                    <a:pt x="670" y="1654"/>
                  </a:cubicBezTo>
                  <a:cubicBezTo>
                    <a:pt x="692" y="1654"/>
                    <a:pt x="716" y="1652"/>
                    <a:pt x="740" y="1650"/>
                  </a:cubicBezTo>
                  <a:cubicBezTo>
                    <a:pt x="1290" y="1185"/>
                    <a:pt x="1354" y="444"/>
                    <a:pt x="2052" y="64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-1231025" y="4054625"/>
              <a:ext cx="54075" cy="42050"/>
            </a:xfrm>
            <a:custGeom>
              <a:avLst/>
              <a:gdLst/>
              <a:ahLst/>
              <a:cxnLst/>
              <a:rect l="l" t="t" r="r" b="b"/>
              <a:pathLst>
                <a:path w="2163" h="1682" extrusionOk="0">
                  <a:moveTo>
                    <a:pt x="1908" y="0"/>
                  </a:moveTo>
                  <a:cubicBezTo>
                    <a:pt x="1253" y="0"/>
                    <a:pt x="1232" y="804"/>
                    <a:pt x="576" y="804"/>
                  </a:cubicBezTo>
                  <a:cubicBezTo>
                    <a:pt x="407" y="1015"/>
                    <a:pt x="216" y="1248"/>
                    <a:pt x="26" y="1460"/>
                  </a:cubicBezTo>
                  <a:cubicBezTo>
                    <a:pt x="1" y="1625"/>
                    <a:pt x="71" y="1682"/>
                    <a:pt x="189" y="1682"/>
                  </a:cubicBezTo>
                  <a:cubicBezTo>
                    <a:pt x="438" y="1682"/>
                    <a:pt x="899" y="1431"/>
                    <a:pt x="1113" y="1431"/>
                  </a:cubicBezTo>
                  <a:cubicBezTo>
                    <a:pt x="1134" y="1431"/>
                    <a:pt x="1152" y="1433"/>
                    <a:pt x="1168" y="1438"/>
                  </a:cubicBezTo>
                  <a:cubicBezTo>
                    <a:pt x="1337" y="1100"/>
                    <a:pt x="1464" y="719"/>
                    <a:pt x="1845" y="444"/>
                  </a:cubicBezTo>
                  <a:cubicBezTo>
                    <a:pt x="2014" y="339"/>
                    <a:pt x="2162" y="191"/>
                    <a:pt x="190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-1988600" y="4013900"/>
              <a:ext cx="43400" cy="40750"/>
            </a:xfrm>
            <a:custGeom>
              <a:avLst/>
              <a:gdLst/>
              <a:ahLst/>
              <a:cxnLst/>
              <a:rect l="l" t="t" r="r" b="b"/>
              <a:pathLst>
                <a:path w="1736" h="1630" extrusionOk="0">
                  <a:moveTo>
                    <a:pt x="593" y="1"/>
                  </a:moveTo>
                  <a:cubicBezTo>
                    <a:pt x="1" y="593"/>
                    <a:pt x="276" y="1291"/>
                    <a:pt x="974" y="1629"/>
                  </a:cubicBezTo>
                  <a:cubicBezTo>
                    <a:pt x="1012" y="1626"/>
                    <a:pt x="1050" y="1625"/>
                    <a:pt x="1088" y="1625"/>
                  </a:cubicBezTo>
                  <a:cubicBezTo>
                    <a:pt x="1151" y="1625"/>
                    <a:pt x="1213" y="1628"/>
                    <a:pt x="1274" y="1628"/>
                  </a:cubicBezTo>
                  <a:cubicBezTo>
                    <a:pt x="1449" y="1628"/>
                    <a:pt x="1614" y="1609"/>
                    <a:pt x="1735" y="1460"/>
                  </a:cubicBezTo>
                  <a:cubicBezTo>
                    <a:pt x="614" y="1375"/>
                    <a:pt x="1629" y="804"/>
                    <a:pt x="656" y="43"/>
                  </a:cubicBezTo>
                  <a:lnTo>
                    <a:pt x="593" y="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-1652850" y="3761175"/>
              <a:ext cx="37575" cy="32625"/>
            </a:xfrm>
            <a:custGeom>
              <a:avLst/>
              <a:gdLst/>
              <a:ahLst/>
              <a:cxnLst/>
              <a:rect l="l" t="t" r="r" b="b"/>
              <a:pathLst>
                <a:path w="1503" h="1305" extrusionOk="0">
                  <a:moveTo>
                    <a:pt x="1502" y="0"/>
                  </a:moveTo>
                  <a:cubicBezTo>
                    <a:pt x="847" y="191"/>
                    <a:pt x="297" y="656"/>
                    <a:pt x="1" y="1269"/>
                  </a:cubicBezTo>
                  <a:cubicBezTo>
                    <a:pt x="124" y="1294"/>
                    <a:pt x="235" y="1305"/>
                    <a:pt x="334" y="1305"/>
                  </a:cubicBezTo>
                  <a:cubicBezTo>
                    <a:pt x="1098" y="1305"/>
                    <a:pt x="1184" y="638"/>
                    <a:pt x="1502" y="170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-1086575" y="3644850"/>
              <a:ext cx="51850" cy="47625"/>
            </a:xfrm>
            <a:custGeom>
              <a:avLst/>
              <a:gdLst/>
              <a:ahLst/>
              <a:cxnLst/>
              <a:rect l="l" t="t" r="r" b="b"/>
              <a:pathLst>
                <a:path w="2074" h="1905" extrusionOk="0">
                  <a:moveTo>
                    <a:pt x="952" y="1"/>
                  </a:moveTo>
                  <a:lnTo>
                    <a:pt x="952" y="1"/>
                  </a:lnTo>
                  <a:cubicBezTo>
                    <a:pt x="1" y="825"/>
                    <a:pt x="1946" y="1164"/>
                    <a:pt x="593" y="1460"/>
                  </a:cubicBezTo>
                  <a:lnTo>
                    <a:pt x="1333" y="1904"/>
                  </a:lnTo>
                  <a:cubicBezTo>
                    <a:pt x="1587" y="1650"/>
                    <a:pt x="1820" y="1396"/>
                    <a:pt x="2073" y="1143"/>
                  </a:cubicBezTo>
                  <a:cubicBezTo>
                    <a:pt x="1249" y="1100"/>
                    <a:pt x="931" y="677"/>
                    <a:pt x="95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-1963750" y="3974250"/>
              <a:ext cx="34400" cy="28075"/>
            </a:xfrm>
            <a:custGeom>
              <a:avLst/>
              <a:gdLst/>
              <a:ahLst/>
              <a:cxnLst/>
              <a:rect l="l" t="t" r="r" b="b"/>
              <a:pathLst>
                <a:path w="1376" h="1123" extrusionOk="0">
                  <a:moveTo>
                    <a:pt x="931" y="1"/>
                  </a:moveTo>
                  <a:lnTo>
                    <a:pt x="931" y="1"/>
                  </a:lnTo>
                  <a:cubicBezTo>
                    <a:pt x="530" y="191"/>
                    <a:pt x="191" y="529"/>
                    <a:pt x="1" y="952"/>
                  </a:cubicBezTo>
                  <a:cubicBezTo>
                    <a:pt x="122" y="1108"/>
                    <a:pt x="286" y="1122"/>
                    <a:pt x="457" y="1122"/>
                  </a:cubicBezTo>
                  <a:cubicBezTo>
                    <a:pt x="495" y="1122"/>
                    <a:pt x="533" y="1122"/>
                    <a:pt x="572" y="1122"/>
                  </a:cubicBezTo>
                  <a:cubicBezTo>
                    <a:pt x="1058" y="847"/>
                    <a:pt x="1375" y="508"/>
                    <a:pt x="93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-1490600" y="3946225"/>
              <a:ext cx="70950" cy="49775"/>
            </a:xfrm>
            <a:custGeom>
              <a:avLst/>
              <a:gdLst/>
              <a:ahLst/>
              <a:cxnLst/>
              <a:rect l="l" t="t" r="r" b="b"/>
              <a:pathLst>
                <a:path w="2838" h="1991" extrusionOk="0">
                  <a:moveTo>
                    <a:pt x="2245" y="1"/>
                  </a:moveTo>
                  <a:lnTo>
                    <a:pt x="1695" y="487"/>
                  </a:lnTo>
                  <a:cubicBezTo>
                    <a:pt x="1666" y="486"/>
                    <a:pt x="1637" y="486"/>
                    <a:pt x="1608" y="486"/>
                  </a:cubicBezTo>
                  <a:cubicBezTo>
                    <a:pt x="1" y="486"/>
                    <a:pt x="150" y="1990"/>
                    <a:pt x="960" y="1990"/>
                  </a:cubicBezTo>
                  <a:cubicBezTo>
                    <a:pt x="1079" y="1990"/>
                    <a:pt x="1213" y="1958"/>
                    <a:pt x="1357" y="1883"/>
                  </a:cubicBezTo>
                  <a:cubicBezTo>
                    <a:pt x="701" y="974"/>
                    <a:pt x="2838" y="1016"/>
                    <a:pt x="22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-1472025" y="3987125"/>
              <a:ext cx="41800" cy="22275"/>
            </a:xfrm>
            <a:custGeom>
              <a:avLst/>
              <a:gdLst/>
              <a:ahLst/>
              <a:cxnLst/>
              <a:rect l="l" t="t" r="r" b="b"/>
              <a:pathLst>
                <a:path w="1672" h="891" extrusionOk="0">
                  <a:moveTo>
                    <a:pt x="993" y="1"/>
                  </a:moveTo>
                  <a:cubicBezTo>
                    <a:pt x="698" y="1"/>
                    <a:pt x="431" y="318"/>
                    <a:pt x="90" y="318"/>
                  </a:cubicBezTo>
                  <a:cubicBezTo>
                    <a:pt x="61" y="318"/>
                    <a:pt x="31" y="315"/>
                    <a:pt x="1" y="310"/>
                  </a:cubicBezTo>
                  <a:lnTo>
                    <a:pt x="1" y="310"/>
                  </a:lnTo>
                  <a:cubicBezTo>
                    <a:pt x="263" y="686"/>
                    <a:pt x="563" y="891"/>
                    <a:pt x="904" y="891"/>
                  </a:cubicBezTo>
                  <a:cubicBezTo>
                    <a:pt x="1140" y="891"/>
                    <a:pt x="1395" y="793"/>
                    <a:pt x="1672" y="585"/>
                  </a:cubicBezTo>
                  <a:cubicBezTo>
                    <a:pt x="1502" y="480"/>
                    <a:pt x="1375" y="332"/>
                    <a:pt x="1312" y="141"/>
                  </a:cubicBezTo>
                  <a:cubicBezTo>
                    <a:pt x="1200" y="39"/>
                    <a:pt x="1094" y="1"/>
                    <a:pt x="99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-1596800" y="3771225"/>
              <a:ext cx="32275" cy="39750"/>
            </a:xfrm>
            <a:custGeom>
              <a:avLst/>
              <a:gdLst/>
              <a:ahLst/>
              <a:cxnLst/>
              <a:rect l="l" t="t" r="r" b="b"/>
              <a:pathLst>
                <a:path w="1291" h="1590" extrusionOk="0">
                  <a:moveTo>
                    <a:pt x="275" y="0"/>
                  </a:moveTo>
                  <a:cubicBezTo>
                    <a:pt x="381" y="529"/>
                    <a:pt x="275" y="1079"/>
                    <a:pt x="0" y="1523"/>
                  </a:cubicBezTo>
                  <a:cubicBezTo>
                    <a:pt x="23" y="1568"/>
                    <a:pt x="64" y="1589"/>
                    <a:pt x="107" y="1589"/>
                  </a:cubicBezTo>
                  <a:cubicBezTo>
                    <a:pt x="144" y="1589"/>
                    <a:pt x="183" y="1574"/>
                    <a:pt x="212" y="1544"/>
                  </a:cubicBezTo>
                  <a:cubicBezTo>
                    <a:pt x="466" y="1163"/>
                    <a:pt x="1143" y="994"/>
                    <a:pt x="910" y="360"/>
                  </a:cubicBezTo>
                  <a:cubicBezTo>
                    <a:pt x="868" y="254"/>
                    <a:pt x="1143" y="275"/>
                    <a:pt x="1291" y="254"/>
                  </a:cubicBezTo>
                  <a:cubicBezTo>
                    <a:pt x="1252" y="46"/>
                    <a:pt x="1004" y="38"/>
                    <a:pt x="741" y="38"/>
                  </a:cubicBezTo>
                  <a:cubicBezTo>
                    <a:pt x="719" y="38"/>
                    <a:pt x="697" y="38"/>
                    <a:pt x="675" y="38"/>
                  </a:cubicBezTo>
                  <a:cubicBezTo>
                    <a:pt x="532" y="38"/>
                    <a:pt x="388" y="36"/>
                    <a:pt x="27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-1470950" y="3934075"/>
              <a:ext cx="33850" cy="32025"/>
            </a:xfrm>
            <a:custGeom>
              <a:avLst/>
              <a:gdLst/>
              <a:ahLst/>
              <a:cxnLst/>
              <a:rect l="l" t="t" r="r" b="b"/>
              <a:pathLst>
                <a:path w="1354" h="1281" extrusionOk="0">
                  <a:moveTo>
                    <a:pt x="888" y="0"/>
                  </a:moveTo>
                  <a:lnTo>
                    <a:pt x="888" y="0"/>
                  </a:lnTo>
                  <a:cubicBezTo>
                    <a:pt x="508" y="296"/>
                    <a:pt x="212" y="698"/>
                    <a:pt x="0" y="1121"/>
                  </a:cubicBezTo>
                  <a:cubicBezTo>
                    <a:pt x="167" y="1223"/>
                    <a:pt x="318" y="1281"/>
                    <a:pt x="454" y="1281"/>
                  </a:cubicBezTo>
                  <a:cubicBezTo>
                    <a:pt x="628" y="1281"/>
                    <a:pt x="779" y="1187"/>
                    <a:pt x="909" y="973"/>
                  </a:cubicBezTo>
                  <a:cubicBezTo>
                    <a:pt x="761" y="656"/>
                    <a:pt x="1354" y="317"/>
                    <a:pt x="88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-1216100" y="4046700"/>
              <a:ext cx="32800" cy="31975"/>
            </a:xfrm>
            <a:custGeom>
              <a:avLst/>
              <a:gdLst/>
              <a:ahLst/>
              <a:cxnLst/>
              <a:rect l="l" t="t" r="r" b="b"/>
              <a:pathLst>
                <a:path w="1312" h="1279" extrusionOk="0">
                  <a:moveTo>
                    <a:pt x="1290" y="0"/>
                  </a:moveTo>
                  <a:cubicBezTo>
                    <a:pt x="783" y="275"/>
                    <a:pt x="317" y="656"/>
                    <a:pt x="0" y="1142"/>
                  </a:cubicBezTo>
                  <a:cubicBezTo>
                    <a:pt x="96" y="1238"/>
                    <a:pt x="189" y="1278"/>
                    <a:pt x="279" y="1278"/>
                  </a:cubicBezTo>
                  <a:cubicBezTo>
                    <a:pt x="666" y="1278"/>
                    <a:pt x="1003" y="544"/>
                    <a:pt x="1311" y="338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-2706625" y="4053750"/>
              <a:ext cx="37575" cy="16975"/>
            </a:xfrm>
            <a:custGeom>
              <a:avLst/>
              <a:gdLst/>
              <a:ahLst/>
              <a:cxnLst/>
              <a:rect l="l" t="t" r="r" b="b"/>
              <a:pathLst>
                <a:path w="1503" h="679" extrusionOk="0">
                  <a:moveTo>
                    <a:pt x="819" y="0"/>
                  </a:moveTo>
                  <a:cubicBezTo>
                    <a:pt x="554" y="0"/>
                    <a:pt x="278" y="96"/>
                    <a:pt x="1" y="162"/>
                  </a:cubicBezTo>
                  <a:cubicBezTo>
                    <a:pt x="43" y="183"/>
                    <a:pt x="85" y="204"/>
                    <a:pt x="149" y="204"/>
                  </a:cubicBezTo>
                  <a:cubicBezTo>
                    <a:pt x="350" y="562"/>
                    <a:pt x="493" y="679"/>
                    <a:pt x="642" y="679"/>
                  </a:cubicBezTo>
                  <a:cubicBezTo>
                    <a:pt x="855" y="679"/>
                    <a:pt x="1080" y="443"/>
                    <a:pt x="1502" y="331"/>
                  </a:cubicBezTo>
                  <a:cubicBezTo>
                    <a:pt x="1291" y="79"/>
                    <a:pt x="1060" y="0"/>
                    <a:pt x="81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-1211875" y="3838375"/>
              <a:ext cx="33850" cy="28500"/>
            </a:xfrm>
            <a:custGeom>
              <a:avLst/>
              <a:gdLst/>
              <a:ahLst/>
              <a:cxnLst/>
              <a:rect l="l" t="t" r="r" b="b"/>
              <a:pathLst>
                <a:path w="1354" h="1140" extrusionOk="0">
                  <a:moveTo>
                    <a:pt x="994" y="0"/>
                  </a:moveTo>
                  <a:cubicBezTo>
                    <a:pt x="592" y="254"/>
                    <a:pt x="148" y="466"/>
                    <a:pt x="0" y="931"/>
                  </a:cubicBezTo>
                  <a:cubicBezTo>
                    <a:pt x="76" y="1071"/>
                    <a:pt x="113" y="1140"/>
                    <a:pt x="187" y="1140"/>
                  </a:cubicBezTo>
                  <a:cubicBezTo>
                    <a:pt x="258" y="1140"/>
                    <a:pt x="364" y="1076"/>
                    <a:pt x="571" y="952"/>
                  </a:cubicBezTo>
                  <a:cubicBezTo>
                    <a:pt x="762" y="656"/>
                    <a:pt x="1354" y="487"/>
                    <a:pt x="99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-771325" y="3734850"/>
              <a:ext cx="38500" cy="23000"/>
            </a:xfrm>
            <a:custGeom>
              <a:avLst/>
              <a:gdLst/>
              <a:ahLst/>
              <a:cxnLst/>
              <a:rect l="l" t="t" r="r" b="b"/>
              <a:pathLst>
                <a:path w="1540" h="920" extrusionOk="0">
                  <a:moveTo>
                    <a:pt x="1165" y="1"/>
                  </a:moveTo>
                  <a:cubicBezTo>
                    <a:pt x="675" y="1"/>
                    <a:pt x="1" y="919"/>
                    <a:pt x="1080" y="919"/>
                  </a:cubicBezTo>
                  <a:cubicBezTo>
                    <a:pt x="1197" y="919"/>
                    <a:pt x="1336" y="908"/>
                    <a:pt x="1497" y="884"/>
                  </a:cubicBezTo>
                  <a:lnTo>
                    <a:pt x="1540" y="609"/>
                  </a:lnTo>
                  <a:cubicBezTo>
                    <a:pt x="1540" y="159"/>
                    <a:pt x="1368" y="1"/>
                    <a:pt x="116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-1220875" y="3861625"/>
              <a:ext cx="25950" cy="29125"/>
            </a:xfrm>
            <a:custGeom>
              <a:avLst/>
              <a:gdLst/>
              <a:ahLst/>
              <a:cxnLst/>
              <a:rect l="l" t="t" r="r" b="b"/>
              <a:pathLst>
                <a:path w="1038" h="1165" extrusionOk="0">
                  <a:moveTo>
                    <a:pt x="360" y="1"/>
                  </a:moveTo>
                  <a:cubicBezTo>
                    <a:pt x="149" y="85"/>
                    <a:pt x="22" y="276"/>
                    <a:pt x="1" y="487"/>
                  </a:cubicBezTo>
                  <a:cubicBezTo>
                    <a:pt x="276" y="572"/>
                    <a:pt x="445" y="868"/>
                    <a:pt x="403" y="1164"/>
                  </a:cubicBezTo>
                  <a:cubicBezTo>
                    <a:pt x="1037" y="1016"/>
                    <a:pt x="487" y="381"/>
                    <a:pt x="931" y="170"/>
                  </a:cubicBezTo>
                  <a:lnTo>
                    <a:pt x="931" y="22"/>
                  </a:lnTo>
                  <a:cubicBezTo>
                    <a:pt x="909" y="15"/>
                    <a:pt x="887" y="11"/>
                    <a:pt x="865" y="11"/>
                  </a:cubicBezTo>
                  <a:cubicBezTo>
                    <a:pt x="755" y="11"/>
                    <a:pt x="645" y="87"/>
                    <a:pt x="535" y="87"/>
                  </a:cubicBezTo>
                  <a:cubicBezTo>
                    <a:pt x="477" y="87"/>
                    <a:pt x="419" y="66"/>
                    <a:pt x="360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-1411225" y="3896275"/>
              <a:ext cx="23300" cy="15350"/>
            </a:xfrm>
            <a:custGeom>
              <a:avLst/>
              <a:gdLst/>
              <a:ahLst/>
              <a:cxnLst/>
              <a:rect l="l" t="t" r="r" b="b"/>
              <a:pathLst>
                <a:path w="932" h="614" extrusionOk="0">
                  <a:moveTo>
                    <a:pt x="649" y="0"/>
                  </a:moveTo>
                  <a:cubicBezTo>
                    <a:pt x="410" y="0"/>
                    <a:pt x="184" y="218"/>
                    <a:pt x="1" y="370"/>
                  </a:cubicBezTo>
                  <a:lnTo>
                    <a:pt x="1" y="561"/>
                  </a:lnTo>
                  <a:cubicBezTo>
                    <a:pt x="137" y="595"/>
                    <a:pt x="262" y="613"/>
                    <a:pt x="374" y="613"/>
                  </a:cubicBezTo>
                  <a:cubicBezTo>
                    <a:pt x="680" y="613"/>
                    <a:pt x="885" y="473"/>
                    <a:pt x="932" y="116"/>
                  </a:cubicBezTo>
                  <a:cubicBezTo>
                    <a:pt x="837" y="33"/>
                    <a:pt x="742" y="0"/>
                    <a:pt x="64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-788900" y="3743725"/>
              <a:ext cx="26375" cy="19075"/>
            </a:xfrm>
            <a:custGeom>
              <a:avLst/>
              <a:gdLst/>
              <a:ahLst/>
              <a:cxnLst/>
              <a:rect l="l" t="t" r="r" b="b"/>
              <a:pathLst>
                <a:path w="1055" h="763" extrusionOk="0">
                  <a:moveTo>
                    <a:pt x="889" y="1"/>
                  </a:moveTo>
                  <a:lnTo>
                    <a:pt x="889" y="1"/>
                  </a:lnTo>
                  <a:cubicBezTo>
                    <a:pt x="572" y="64"/>
                    <a:pt x="255" y="191"/>
                    <a:pt x="1" y="402"/>
                  </a:cubicBezTo>
                  <a:cubicBezTo>
                    <a:pt x="170" y="466"/>
                    <a:pt x="170" y="614"/>
                    <a:pt x="191" y="762"/>
                  </a:cubicBezTo>
                  <a:cubicBezTo>
                    <a:pt x="196" y="762"/>
                    <a:pt x="201" y="763"/>
                    <a:pt x="206" y="763"/>
                  </a:cubicBezTo>
                  <a:cubicBezTo>
                    <a:pt x="450" y="763"/>
                    <a:pt x="1055" y="290"/>
                    <a:pt x="88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-761400" y="3741600"/>
              <a:ext cx="23825" cy="20050"/>
            </a:xfrm>
            <a:custGeom>
              <a:avLst/>
              <a:gdLst/>
              <a:ahLst/>
              <a:cxnLst/>
              <a:rect l="l" t="t" r="r" b="b"/>
              <a:pathLst>
                <a:path w="953" h="802" extrusionOk="0">
                  <a:moveTo>
                    <a:pt x="212" y="1"/>
                  </a:moveTo>
                  <a:lnTo>
                    <a:pt x="1" y="43"/>
                  </a:lnTo>
                  <a:cubicBezTo>
                    <a:pt x="32" y="422"/>
                    <a:pt x="64" y="802"/>
                    <a:pt x="439" y="802"/>
                  </a:cubicBezTo>
                  <a:cubicBezTo>
                    <a:pt x="566" y="802"/>
                    <a:pt x="733" y="758"/>
                    <a:pt x="952" y="657"/>
                  </a:cubicBezTo>
                  <a:cubicBezTo>
                    <a:pt x="635" y="487"/>
                    <a:pt x="106" y="509"/>
                    <a:pt x="2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-752400" y="3729450"/>
              <a:ext cx="32275" cy="20650"/>
            </a:xfrm>
            <a:custGeom>
              <a:avLst/>
              <a:gdLst/>
              <a:ahLst/>
              <a:cxnLst/>
              <a:rect l="l" t="t" r="r" b="b"/>
              <a:pathLst>
                <a:path w="1291" h="826" extrusionOk="0">
                  <a:moveTo>
                    <a:pt x="381" y="0"/>
                  </a:moveTo>
                  <a:cubicBezTo>
                    <a:pt x="190" y="0"/>
                    <a:pt x="21" y="149"/>
                    <a:pt x="0" y="339"/>
                  </a:cubicBezTo>
                  <a:cubicBezTo>
                    <a:pt x="39" y="337"/>
                    <a:pt x="76" y="336"/>
                    <a:pt x="113" y="336"/>
                  </a:cubicBezTo>
                  <a:cubicBezTo>
                    <a:pt x="479" y="336"/>
                    <a:pt x="744" y="441"/>
                    <a:pt x="783" y="825"/>
                  </a:cubicBezTo>
                  <a:cubicBezTo>
                    <a:pt x="1290" y="318"/>
                    <a:pt x="529" y="275"/>
                    <a:pt x="38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-1687225" y="3817225"/>
              <a:ext cx="15900" cy="16400"/>
            </a:xfrm>
            <a:custGeom>
              <a:avLst/>
              <a:gdLst/>
              <a:ahLst/>
              <a:cxnLst/>
              <a:rect l="l" t="t" r="r" b="b"/>
              <a:pathLst>
                <a:path w="636" h="656" extrusionOk="0">
                  <a:moveTo>
                    <a:pt x="635" y="0"/>
                  </a:moveTo>
                  <a:cubicBezTo>
                    <a:pt x="1" y="212"/>
                    <a:pt x="297" y="444"/>
                    <a:pt x="635" y="656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-2011875" y="3793675"/>
              <a:ext cx="15900" cy="15650"/>
            </a:xfrm>
            <a:custGeom>
              <a:avLst/>
              <a:gdLst/>
              <a:ahLst/>
              <a:cxnLst/>
              <a:rect l="l" t="t" r="r" b="b"/>
              <a:pathLst>
                <a:path w="636" h="626" extrusionOk="0">
                  <a:moveTo>
                    <a:pt x="209" y="1"/>
                  </a:moveTo>
                  <a:cubicBezTo>
                    <a:pt x="86" y="1"/>
                    <a:pt x="1" y="38"/>
                    <a:pt x="65" y="139"/>
                  </a:cubicBezTo>
                  <a:cubicBezTo>
                    <a:pt x="86" y="350"/>
                    <a:pt x="65" y="604"/>
                    <a:pt x="445" y="625"/>
                  </a:cubicBezTo>
                  <a:cubicBezTo>
                    <a:pt x="340" y="414"/>
                    <a:pt x="149" y="181"/>
                    <a:pt x="636" y="139"/>
                  </a:cubicBezTo>
                  <a:cubicBezTo>
                    <a:pt x="600" y="66"/>
                    <a:pt x="371" y="1"/>
                    <a:pt x="20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-1358350" y="3914500"/>
              <a:ext cx="10075" cy="24350"/>
            </a:xfrm>
            <a:custGeom>
              <a:avLst/>
              <a:gdLst/>
              <a:ahLst/>
              <a:cxnLst/>
              <a:rect l="l" t="t" r="r" b="b"/>
              <a:pathLst>
                <a:path w="403" h="974" extrusionOk="0">
                  <a:moveTo>
                    <a:pt x="255" y="1"/>
                  </a:moveTo>
                  <a:lnTo>
                    <a:pt x="255" y="1"/>
                  </a:lnTo>
                  <a:cubicBezTo>
                    <a:pt x="1" y="297"/>
                    <a:pt x="170" y="635"/>
                    <a:pt x="128" y="974"/>
                  </a:cubicBezTo>
                  <a:cubicBezTo>
                    <a:pt x="403" y="656"/>
                    <a:pt x="255" y="318"/>
                    <a:pt x="25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-1730575" y="4086875"/>
              <a:ext cx="7950" cy="25400"/>
            </a:xfrm>
            <a:custGeom>
              <a:avLst/>
              <a:gdLst/>
              <a:ahLst/>
              <a:cxnLst/>
              <a:rect l="l" t="t" r="r" b="b"/>
              <a:pathLst>
                <a:path w="318" h="1016" extrusionOk="0">
                  <a:moveTo>
                    <a:pt x="318" y="0"/>
                  </a:moveTo>
                  <a:cubicBezTo>
                    <a:pt x="1" y="170"/>
                    <a:pt x="254" y="445"/>
                    <a:pt x="149" y="656"/>
                  </a:cubicBezTo>
                  <a:lnTo>
                    <a:pt x="297" y="1016"/>
                  </a:lnTo>
                  <a:cubicBezTo>
                    <a:pt x="318" y="677"/>
                    <a:pt x="318" y="339"/>
                    <a:pt x="31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-2407350" y="4106975"/>
              <a:ext cx="7425" cy="21175"/>
            </a:xfrm>
            <a:custGeom>
              <a:avLst/>
              <a:gdLst/>
              <a:ahLst/>
              <a:cxnLst/>
              <a:rect l="l" t="t" r="r" b="b"/>
              <a:pathLst>
                <a:path w="297" h="847" extrusionOk="0">
                  <a:moveTo>
                    <a:pt x="296" y="0"/>
                  </a:moveTo>
                  <a:lnTo>
                    <a:pt x="106" y="148"/>
                  </a:lnTo>
                  <a:cubicBezTo>
                    <a:pt x="148" y="381"/>
                    <a:pt x="0" y="656"/>
                    <a:pt x="254" y="846"/>
                  </a:cubicBezTo>
                  <a:cubicBezTo>
                    <a:pt x="275" y="550"/>
                    <a:pt x="275" y="275"/>
                    <a:pt x="296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-2381450" y="4102725"/>
              <a:ext cx="34000" cy="20125"/>
            </a:xfrm>
            <a:custGeom>
              <a:avLst/>
              <a:gdLst/>
              <a:ahLst/>
              <a:cxnLst/>
              <a:rect l="l" t="t" r="r" b="b"/>
              <a:pathLst>
                <a:path w="1360" h="805" extrusionOk="0">
                  <a:moveTo>
                    <a:pt x="402" y="1"/>
                  </a:moveTo>
                  <a:cubicBezTo>
                    <a:pt x="198" y="1"/>
                    <a:pt x="7" y="163"/>
                    <a:pt x="1" y="635"/>
                  </a:cubicBezTo>
                  <a:lnTo>
                    <a:pt x="170" y="805"/>
                  </a:lnTo>
                  <a:cubicBezTo>
                    <a:pt x="1359" y="776"/>
                    <a:pt x="848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-1025775" y="3585100"/>
              <a:ext cx="56600" cy="38700"/>
            </a:xfrm>
            <a:custGeom>
              <a:avLst/>
              <a:gdLst/>
              <a:ahLst/>
              <a:cxnLst/>
              <a:rect l="l" t="t" r="r" b="b"/>
              <a:pathLst>
                <a:path w="2264" h="1548" extrusionOk="0">
                  <a:moveTo>
                    <a:pt x="1312" y="1"/>
                  </a:moveTo>
                  <a:cubicBezTo>
                    <a:pt x="995" y="403"/>
                    <a:pt x="1" y="931"/>
                    <a:pt x="508" y="1481"/>
                  </a:cubicBezTo>
                  <a:cubicBezTo>
                    <a:pt x="588" y="1527"/>
                    <a:pt x="664" y="1547"/>
                    <a:pt x="739" y="1547"/>
                  </a:cubicBezTo>
                  <a:cubicBezTo>
                    <a:pt x="1142" y="1547"/>
                    <a:pt x="1487" y="962"/>
                    <a:pt x="1862" y="783"/>
                  </a:cubicBezTo>
                  <a:cubicBezTo>
                    <a:pt x="2264" y="233"/>
                    <a:pt x="1672" y="170"/>
                    <a:pt x="131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-1048500" y="3593025"/>
              <a:ext cx="32275" cy="32750"/>
            </a:xfrm>
            <a:custGeom>
              <a:avLst/>
              <a:gdLst/>
              <a:ahLst/>
              <a:cxnLst/>
              <a:rect l="l" t="t" r="r" b="b"/>
              <a:pathLst>
                <a:path w="1291" h="1310" extrusionOk="0">
                  <a:moveTo>
                    <a:pt x="931" y="1"/>
                  </a:moveTo>
                  <a:cubicBezTo>
                    <a:pt x="656" y="445"/>
                    <a:pt x="868" y="1164"/>
                    <a:pt x="0" y="1291"/>
                  </a:cubicBezTo>
                  <a:cubicBezTo>
                    <a:pt x="113" y="1303"/>
                    <a:pt x="212" y="1309"/>
                    <a:pt x="297" y="1309"/>
                  </a:cubicBezTo>
                  <a:cubicBezTo>
                    <a:pt x="1237" y="1309"/>
                    <a:pt x="651" y="602"/>
                    <a:pt x="129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-1034750" y="3661250"/>
              <a:ext cx="18525" cy="11650"/>
            </a:xfrm>
            <a:custGeom>
              <a:avLst/>
              <a:gdLst/>
              <a:ahLst/>
              <a:cxnLst/>
              <a:rect l="l" t="t" r="r" b="b"/>
              <a:pathLst>
                <a:path w="741" h="466" extrusionOk="0">
                  <a:moveTo>
                    <a:pt x="741" y="0"/>
                  </a:moveTo>
                  <a:cubicBezTo>
                    <a:pt x="423" y="0"/>
                    <a:pt x="148" y="191"/>
                    <a:pt x="0" y="466"/>
                  </a:cubicBezTo>
                  <a:cubicBezTo>
                    <a:pt x="339" y="423"/>
                    <a:pt x="677" y="381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-1062775" y="362530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571" y="0"/>
                  </a:moveTo>
                  <a:lnTo>
                    <a:pt x="571" y="0"/>
                  </a:lnTo>
                  <a:cubicBezTo>
                    <a:pt x="254" y="148"/>
                    <a:pt x="43" y="444"/>
                    <a:pt x="0" y="783"/>
                  </a:cubicBezTo>
                  <a:cubicBezTo>
                    <a:pt x="318" y="635"/>
                    <a:pt x="529" y="338"/>
                    <a:pt x="57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-822725" y="3762225"/>
              <a:ext cx="85150" cy="50825"/>
            </a:xfrm>
            <a:custGeom>
              <a:avLst/>
              <a:gdLst/>
              <a:ahLst/>
              <a:cxnLst/>
              <a:rect l="l" t="t" r="r" b="b"/>
              <a:pathLst>
                <a:path w="3406" h="2033" extrusionOk="0">
                  <a:moveTo>
                    <a:pt x="1735" y="1"/>
                  </a:moveTo>
                  <a:cubicBezTo>
                    <a:pt x="1671" y="1"/>
                    <a:pt x="1608" y="1"/>
                    <a:pt x="1544" y="22"/>
                  </a:cubicBezTo>
                  <a:cubicBezTo>
                    <a:pt x="1312" y="614"/>
                    <a:pt x="931" y="1143"/>
                    <a:pt x="466" y="1566"/>
                  </a:cubicBezTo>
                  <a:cubicBezTo>
                    <a:pt x="318" y="1693"/>
                    <a:pt x="0" y="1777"/>
                    <a:pt x="191" y="1989"/>
                  </a:cubicBezTo>
                  <a:cubicBezTo>
                    <a:pt x="289" y="2019"/>
                    <a:pt x="384" y="2032"/>
                    <a:pt x="474" y="2032"/>
                  </a:cubicBezTo>
                  <a:cubicBezTo>
                    <a:pt x="1371" y="2032"/>
                    <a:pt x="1894" y="692"/>
                    <a:pt x="2996" y="692"/>
                  </a:cubicBezTo>
                  <a:cubicBezTo>
                    <a:pt x="3040" y="692"/>
                    <a:pt x="3084" y="694"/>
                    <a:pt x="3130" y="699"/>
                  </a:cubicBezTo>
                  <a:cubicBezTo>
                    <a:pt x="3384" y="699"/>
                    <a:pt x="3384" y="360"/>
                    <a:pt x="3405" y="149"/>
                  </a:cubicBezTo>
                  <a:lnTo>
                    <a:pt x="3405" y="149"/>
                  </a:lnTo>
                  <a:cubicBezTo>
                    <a:pt x="3072" y="322"/>
                    <a:pt x="2514" y="632"/>
                    <a:pt x="2133" y="632"/>
                  </a:cubicBezTo>
                  <a:cubicBezTo>
                    <a:pt x="1863" y="632"/>
                    <a:pt x="1682" y="475"/>
                    <a:pt x="173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-2451200" y="3912425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668" y="0"/>
                  </a:moveTo>
                  <a:cubicBezTo>
                    <a:pt x="0" y="0"/>
                    <a:pt x="860" y="606"/>
                    <a:pt x="485" y="1247"/>
                  </a:cubicBezTo>
                  <a:cubicBezTo>
                    <a:pt x="633" y="1522"/>
                    <a:pt x="422" y="1881"/>
                    <a:pt x="845" y="1945"/>
                  </a:cubicBezTo>
                  <a:cubicBezTo>
                    <a:pt x="927" y="1960"/>
                    <a:pt x="1009" y="1969"/>
                    <a:pt x="1087" y="1969"/>
                  </a:cubicBezTo>
                  <a:cubicBezTo>
                    <a:pt x="1335" y="1969"/>
                    <a:pt x="1552" y="1879"/>
                    <a:pt x="1649" y="1606"/>
                  </a:cubicBezTo>
                  <a:cubicBezTo>
                    <a:pt x="2008" y="1099"/>
                    <a:pt x="2812" y="845"/>
                    <a:pt x="2072" y="253"/>
                  </a:cubicBezTo>
                  <a:cubicBezTo>
                    <a:pt x="1331" y="76"/>
                    <a:pt x="904" y="0"/>
                    <a:pt x="66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-1211350" y="3866225"/>
              <a:ext cx="37025" cy="40175"/>
            </a:xfrm>
            <a:custGeom>
              <a:avLst/>
              <a:gdLst/>
              <a:ahLst/>
              <a:cxnLst/>
              <a:rect l="l" t="t" r="r" b="b"/>
              <a:pathLst>
                <a:path w="1481" h="1607" extrusionOk="0">
                  <a:moveTo>
                    <a:pt x="639" y="1"/>
                  </a:moveTo>
                  <a:cubicBezTo>
                    <a:pt x="52" y="1"/>
                    <a:pt x="322" y="719"/>
                    <a:pt x="0" y="980"/>
                  </a:cubicBezTo>
                  <a:cubicBezTo>
                    <a:pt x="0" y="1170"/>
                    <a:pt x="0" y="1382"/>
                    <a:pt x="0" y="1593"/>
                  </a:cubicBezTo>
                  <a:cubicBezTo>
                    <a:pt x="64" y="1602"/>
                    <a:pt x="126" y="1607"/>
                    <a:pt x="186" y="1607"/>
                  </a:cubicBezTo>
                  <a:cubicBezTo>
                    <a:pt x="684" y="1607"/>
                    <a:pt x="1066" y="1317"/>
                    <a:pt x="1481" y="1128"/>
                  </a:cubicBezTo>
                  <a:cubicBezTo>
                    <a:pt x="614" y="959"/>
                    <a:pt x="381" y="599"/>
                    <a:pt x="741" y="7"/>
                  </a:cubicBezTo>
                  <a:cubicBezTo>
                    <a:pt x="704" y="3"/>
                    <a:pt x="670" y="1"/>
                    <a:pt x="639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-1616475" y="3809175"/>
              <a:ext cx="24450" cy="8600"/>
            </a:xfrm>
            <a:custGeom>
              <a:avLst/>
              <a:gdLst/>
              <a:ahLst/>
              <a:cxnLst/>
              <a:rect l="l" t="t" r="r" b="b"/>
              <a:pathLst>
                <a:path w="978" h="344" extrusionOk="0">
                  <a:moveTo>
                    <a:pt x="682" y="0"/>
                  </a:moveTo>
                  <a:cubicBezTo>
                    <a:pt x="426" y="0"/>
                    <a:pt x="0" y="69"/>
                    <a:pt x="238" y="343"/>
                  </a:cubicBezTo>
                  <a:cubicBezTo>
                    <a:pt x="555" y="343"/>
                    <a:pt x="830" y="301"/>
                    <a:pt x="978" y="5"/>
                  </a:cubicBezTo>
                  <a:lnTo>
                    <a:pt x="787" y="5"/>
                  </a:lnTo>
                  <a:cubicBezTo>
                    <a:pt x="759" y="2"/>
                    <a:pt x="723" y="0"/>
                    <a:pt x="68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-1698850" y="4050400"/>
              <a:ext cx="28050" cy="32275"/>
            </a:xfrm>
            <a:custGeom>
              <a:avLst/>
              <a:gdLst/>
              <a:ahLst/>
              <a:cxnLst/>
              <a:rect l="l" t="t" r="r" b="b"/>
              <a:pathLst>
                <a:path w="1122" h="1291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70" y="64"/>
                    <a:pt x="297" y="825"/>
                    <a:pt x="1" y="1290"/>
                  </a:cubicBezTo>
                  <a:cubicBezTo>
                    <a:pt x="614" y="1036"/>
                    <a:pt x="825" y="508"/>
                    <a:pt x="112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-1718400" y="4083175"/>
              <a:ext cx="19575" cy="23825"/>
            </a:xfrm>
            <a:custGeom>
              <a:avLst/>
              <a:gdLst/>
              <a:ahLst/>
              <a:cxnLst/>
              <a:rect l="l" t="t" r="r" b="b"/>
              <a:pathLst>
                <a:path w="783" h="953" extrusionOk="0">
                  <a:moveTo>
                    <a:pt x="613" y="0"/>
                  </a:moveTo>
                  <a:cubicBezTo>
                    <a:pt x="254" y="381"/>
                    <a:pt x="0" y="741"/>
                    <a:pt x="783" y="952"/>
                  </a:cubicBezTo>
                  <a:cubicBezTo>
                    <a:pt x="783" y="635"/>
                    <a:pt x="783" y="318"/>
                    <a:pt x="78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-1196025" y="4057500"/>
              <a:ext cx="44975" cy="32750"/>
            </a:xfrm>
            <a:custGeom>
              <a:avLst/>
              <a:gdLst/>
              <a:ahLst/>
              <a:cxnLst/>
              <a:rect l="l" t="t" r="r" b="b"/>
              <a:pathLst>
                <a:path w="1799" h="1310" extrusionOk="0">
                  <a:moveTo>
                    <a:pt x="1125" y="0"/>
                  </a:moveTo>
                  <a:cubicBezTo>
                    <a:pt x="1086" y="0"/>
                    <a:pt x="1049" y="15"/>
                    <a:pt x="1016" y="54"/>
                  </a:cubicBezTo>
                  <a:cubicBezTo>
                    <a:pt x="868" y="393"/>
                    <a:pt x="1" y="1070"/>
                    <a:pt x="508" y="1302"/>
                  </a:cubicBezTo>
                  <a:cubicBezTo>
                    <a:pt x="550" y="1307"/>
                    <a:pt x="589" y="1309"/>
                    <a:pt x="627" y="1309"/>
                  </a:cubicBezTo>
                  <a:cubicBezTo>
                    <a:pt x="1094" y="1309"/>
                    <a:pt x="1315" y="964"/>
                    <a:pt x="1608" y="710"/>
                  </a:cubicBezTo>
                  <a:cubicBezTo>
                    <a:pt x="1608" y="499"/>
                    <a:pt x="1798" y="245"/>
                    <a:pt x="1397" y="118"/>
                  </a:cubicBezTo>
                  <a:cubicBezTo>
                    <a:pt x="1309" y="74"/>
                    <a:pt x="1211" y="0"/>
                    <a:pt x="1125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-2024025" y="3873275"/>
              <a:ext cx="18525" cy="32275"/>
            </a:xfrm>
            <a:custGeom>
              <a:avLst/>
              <a:gdLst/>
              <a:ahLst/>
              <a:cxnLst/>
              <a:rect l="l" t="t" r="r" b="b"/>
              <a:pathLst>
                <a:path w="741" h="1291" extrusionOk="0">
                  <a:moveTo>
                    <a:pt x="741" y="0"/>
                  </a:moveTo>
                  <a:lnTo>
                    <a:pt x="741" y="0"/>
                  </a:lnTo>
                  <a:cubicBezTo>
                    <a:pt x="360" y="338"/>
                    <a:pt x="85" y="783"/>
                    <a:pt x="1" y="1290"/>
                  </a:cubicBezTo>
                  <a:lnTo>
                    <a:pt x="572" y="1290"/>
                  </a:lnTo>
                  <a:cubicBezTo>
                    <a:pt x="466" y="846"/>
                    <a:pt x="741" y="444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-1996000" y="3841550"/>
              <a:ext cx="14300" cy="19575"/>
            </a:xfrm>
            <a:custGeom>
              <a:avLst/>
              <a:gdLst/>
              <a:ahLst/>
              <a:cxnLst/>
              <a:rect l="l" t="t" r="r" b="b"/>
              <a:pathLst>
                <a:path w="572" h="783" extrusionOk="0">
                  <a:moveTo>
                    <a:pt x="170" y="0"/>
                  </a:moveTo>
                  <a:cubicBezTo>
                    <a:pt x="212" y="275"/>
                    <a:pt x="149" y="550"/>
                    <a:pt x="1" y="783"/>
                  </a:cubicBezTo>
                  <a:cubicBezTo>
                    <a:pt x="572" y="613"/>
                    <a:pt x="445" y="317"/>
                    <a:pt x="17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-1996000" y="3813000"/>
              <a:ext cx="14300" cy="12175"/>
            </a:xfrm>
            <a:custGeom>
              <a:avLst/>
              <a:gdLst/>
              <a:ahLst/>
              <a:cxnLst/>
              <a:rect l="l" t="t" r="r" b="b"/>
              <a:pathLst>
                <a:path w="572" h="487" extrusionOk="0">
                  <a:moveTo>
                    <a:pt x="1" y="0"/>
                  </a:moveTo>
                  <a:lnTo>
                    <a:pt x="1" y="487"/>
                  </a:lnTo>
                  <a:cubicBezTo>
                    <a:pt x="276" y="317"/>
                    <a:pt x="572" y="169"/>
                    <a:pt x="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-2718775" y="4110675"/>
              <a:ext cx="26450" cy="19575"/>
            </a:xfrm>
            <a:custGeom>
              <a:avLst/>
              <a:gdLst/>
              <a:ahLst/>
              <a:cxnLst/>
              <a:rect l="l" t="t" r="r" b="b"/>
              <a:pathLst>
                <a:path w="1058" h="783" extrusionOk="0">
                  <a:moveTo>
                    <a:pt x="1058" y="0"/>
                  </a:moveTo>
                  <a:lnTo>
                    <a:pt x="487" y="148"/>
                  </a:lnTo>
                  <a:cubicBezTo>
                    <a:pt x="0" y="254"/>
                    <a:pt x="127" y="550"/>
                    <a:pt x="296" y="783"/>
                  </a:cubicBezTo>
                  <a:cubicBezTo>
                    <a:pt x="508" y="487"/>
                    <a:pt x="952" y="360"/>
                    <a:pt x="1058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-2279400" y="3740550"/>
              <a:ext cx="28050" cy="20800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572" y="85"/>
                    <a:pt x="318" y="466"/>
                    <a:pt x="1" y="804"/>
                  </a:cubicBezTo>
                  <a:cubicBezTo>
                    <a:pt x="98" y="823"/>
                    <a:pt x="186" y="831"/>
                    <a:pt x="265" y="831"/>
                  </a:cubicBezTo>
                  <a:cubicBezTo>
                    <a:pt x="821" y="831"/>
                    <a:pt x="955" y="408"/>
                    <a:pt x="112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-1650200" y="37818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1587" y="0"/>
                  </a:moveTo>
                  <a:cubicBezTo>
                    <a:pt x="1333" y="254"/>
                    <a:pt x="1227" y="614"/>
                    <a:pt x="846" y="783"/>
                  </a:cubicBezTo>
                  <a:cubicBezTo>
                    <a:pt x="593" y="1037"/>
                    <a:pt x="931" y="1460"/>
                    <a:pt x="466" y="1692"/>
                  </a:cubicBezTo>
                  <a:cubicBezTo>
                    <a:pt x="275" y="1777"/>
                    <a:pt x="0" y="2073"/>
                    <a:pt x="360" y="2263"/>
                  </a:cubicBezTo>
                  <a:cubicBezTo>
                    <a:pt x="440" y="2309"/>
                    <a:pt x="518" y="2328"/>
                    <a:pt x="594" y="2328"/>
                  </a:cubicBezTo>
                  <a:cubicBezTo>
                    <a:pt x="801" y="2328"/>
                    <a:pt x="994" y="2185"/>
                    <a:pt x="1164" y="2031"/>
                  </a:cubicBezTo>
                  <a:cubicBezTo>
                    <a:pt x="1375" y="1650"/>
                    <a:pt x="1269" y="1354"/>
                    <a:pt x="1777" y="1121"/>
                  </a:cubicBezTo>
                  <a:cubicBezTo>
                    <a:pt x="2136" y="677"/>
                    <a:pt x="2306" y="275"/>
                    <a:pt x="1587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-1660175" y="3801025"/>
              <a:ext cx="49650" cy="40725"/>
            </a:xfrm>
            <a:custGeom>
              <a:avLst/>
              <a:gdLst/>
              <a:ahLst/>
              <a:cxnLst/>
              <a:rect l="l" t="t" r="r" b="b"/>
              <a:pathLst>
                <a:path w="1986" h="1629" extrusionOk="0">
                  <a:moveTo>
                    <a:pt x="1024" y="1"/>
                  </a:moveTo>
                  <a:cubicBezTo>
                    <a:pt x="1" y="1"/>
                    <a:pt x="1139" y="1040"/>
                    <a:pt x="463" y="1219"/>
                  </a:cubicBezTo>
                  <a:cubicBezTo>
                    <a:pt x="173" y="1432"/>
                    <a:pt x="554" y="1627"/>
                    <a:pt x="831" y="1627"/>
                  </a:cubicBezTo>
                  <a:cubicBezTo>
                    <a:pt x="858" y="1627"/>
                    <a:pt x="883" y="1625"/>
                    <a:pt x="907" y="1621"/>
                  </a:cubicBezTo>
                  <a:cubicBezTo>
                    <a:pt x="955" y="1626"/>
                    <a:pt x="1000" y="1629"/>
                    <a:pt x="1042" y="1629"/>
                  </a:cubicBezTo>
                  <a:cubicBezTo>
                    <a:pt x="1709" y="1629"/>
                    <a:pt x="1707" y="1027"/>
                    <a:pt x="1986" y="669"/>
                  </a:cubicBezTo>
                  <a:lnTo>
                    <a:pt x="1986" y="500"/>
                  </a:lnTo>
                  <a:cubicBezTo>
                    <a:pt x="1436" y="543"/>
                    <a:pt x="1711" y="1050"/>
                    <a:pt x="1415" y="1240"/>
                  </a:cubicBezTo>
                  <a:cubicBezTo>
                    <a:pt x="1285" y="1321"/>
                    <a:pt x="1156" y="1452"/>
                    <a:pt x="1007" y="1452"/>
                  </a:cubicBezTo>
                  <a:cubicBezTo>
                    <a:pt x="962" y="1452"/>
                    <a:pt x="914" y="1439"/>
                    <a:pt x="865" y="1410"/>
                  </a:cubicBezTo>
                  <a:cubicBezTo>
                    <a:pt x="421" y="1114"/>
                    <a:pt x="1563" y="775"/>
                    <a:pt x="1245" y="14"/>
                  </a:cubicBezTo>
                  <a:cubicBezTo>
                    <a:pt x="1162" y="5"/>
                    <a:pt x="1089" y="1"/>
                    <a:pt x="1024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-2762675" y="4069950"/>
              <a:ext cx="75125" cy="74000"/>
            </a:xfrm>
            <a:custGeom>
              <a:avLst/>
              <a:gdLst/>
              <a:ahLst/>
              <a:cxnLst/>
              <a:rect l="l" t="t" r="r" b="b"/>
              <a:pathLst>
                <a:path w="3005" h="2960" extrusionOk="0">
                  <a:moveTo>
                    <a:pt x="2243" y="1"/>
                  </a:moveTo>
                  <a:cubicBezTo>
                    <a:pt x="1355" y="149"/>
                    <a:pt x="1355" y="1016"/>
                    <a:pt x="741" y="1375"/>
                  </a:cubicBezTo>
                  <a:cubicBezTo>
                    <a:pt x="1" y="1841"/>
                    <a:pt x="149" y="2348"/>
                    <a:pt x="572" y="2898"/>
                  </a:cubicBezTo>
                  <a:cubicBezTo>
                    <a:pt x="674" y="2941"/>
                    <a:pt x="765" y="2960"/>
                    <a:pt x="848" y="2960"/>
                  </a:cubicBezTo>
                  <a:cubicBezTo>
                    <a:pt x="1309" y="2960"/>
                    <a:pt x="1509" y="2387"/>
                    <a:pt x="1970" y="2387"/>
                  </a:cubicBezTo>
                  <a:cubicBezTo>
                    <a:pt x="1990" y="2387"/>
                    <a:pt x="2010" y="2388"/>
                    <a:pt x="2031" y="2390"/>
                  </a:cubicBezTo>
                  <a:cubicBezTo>
                    <a:pt x="2095" y="2179"/>
                    <a:pt x="1968" y="1925"/>
                    <a:pt x="2243" y="1777"/>
                  </a:cubicBezTo>
                  <a:cubicBezTo>
                    <a:pt x="2602" y="1460"/>
                    <a:pt x="2962" y="1143"/>
                    <a:pt x="3004" y="656"/>
                  </a:cubicBezTo>
                  <a:lnTo>
                    <a:pt x="3004" y="656"/>
                  </a:lnTo>
                  <a:cubicBezTo>
                    <a:pt x="2793" y="677"/>
                    <a:pt x="2518" y="614"/>
                    <a:pt x="2475" y="868"/>
                  </a:cubicBezTo>
                  <a:cubicBezTo>
                    <a:pt x="2370" y="1375"/>
                    <a:pt x="1799" y="1629"/>
                    <a:pt x="1672" y="2116"/>
                  </a:cubicBezTo>
                  <a:cubicBezTo>
                    <a:pt x="1619" y="2290"/>
                    <a:pt x="1466" y="2407"/>
                    <a:pt x="1296" y="2407"/>
                  </a:cubicBezTo>
                  <a:cubicBezTo>
                    <a:pt x="1259" y="2407"/>
                    <a:pt x="1222" y="2402"/>
                    <a:pt x="1185" y="2390"/>
                  </a:cubicBezTo>
                  <a:cubicBezTo>
                    <a:pt x="614" y="2094"/>
                    <a:pt x="1926" y="381"/>
                    <a:pt x="2243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-1383200" y="3907100"/>
              <a:ext cx="28025" cy="43550"/>
            </a:xfrm>
            <a:custGeom>
              <a:avLst/>
              <a:gdLst/>
              <a:ahLst/>
              <a:cxnLst/>
              <a:rect l="l" t="t" r="r" b="b"/>
              <a:pathLst>
                <a:path w="1121" h="1742" extrusionOk="0">
                  <a:moveTo>
                    <a:pt x="572" y="1"/>
                  </a:moveTo>
                  <a:lnTo>
                    <a:pt x="572" y="1"/>
                  </a:lnTo>
                  <a:cubicBezTo>
                    <a:pt x="1" y="508"/>
                    <a:pt x="762" y="1312"/>
                    <a:pt x="1" y="1735"/>
                  </a:cubicBezTo>
                  <a:cubicBezTo>
                    <a:pt x="53" y="1739"/>
                    <a:pt x="101" y="1742"/>
                    <a:pt x="145" y="1742"/>
                  </a:cubicBezTo>
                  <a:cubicBezTo>
                    <a:pt x="1120" y="1742"/>
                    <a:pt x="430" y="668"/>
                    <a:pt x="57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-2303725" y="3678675"/>
              <a:ext cx="51850" cy="80275"/>
            </a:xfrm>
            <a:custGeom>
              <a:avLst/>
              <a:gdLst/>
              <a:ahLst/>
              <a:cxnLst/>
              <a:rect l="l" t="t" r="r" b="b"/>
              <a:pathLst>
                <a:path w="2074" h="3211" extrusionOk="0">
                  <a:moveTo>
                    <a:pt x="1351" y="0"/>
                  </a:moveTo>
                  <a:cubicBezTo>
                    <a:pt x="747" y="0"/>
                    <a:pt x="985" y="1549"/>
                    <a:pt x="233" y="1841"/>
                  </a:cubicBezTo>
                  <a:cubicBezTo>
                    <a:pt x="1" y="2137"/>
                    <a:pt x="297" y="2497"/>
                    <a:pt x="64" y="2793"/>
                  </a:cubicBezTo>
                  <a:cubicBezTo>
                    <a:pt x="144" y="3105"/>
                    <a:pt x="251" y="3210"/>
                    <a:pt x="373" y="3210"/>
                  </a:cubicBezTo>
                  <a:cubicBezTo>
                    <a:pt x="540" y="3210"/>
                    <a:pt x="736" y="3012"/>
                    <a:pt x="931" y="2877"/>
                  </a:cubicBezTo>
                  <a:cubicBezTo>
                    <a:pt x="1777" y="2306"/>
                    <a:pt x="1354" y="1312"/>
                    <a:pt x="1946" y="636"/>
                  </a:cubicBezTo>
                  <a:cubicBezTo>
                    <a:pt x="2073" y="488"/>
                    <a:pt x="1650" y="65"/>
                    <a:pt x="1375" y="1"/>
                  </a:cubicBezTo>
                  <a:cubicBezTo>
                    <a:pt x="1367" y="1"/>
                    <a:pt x="1359" y="0"/>
                    <a:pt x="135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-1471500" y="3938150"/>
              <a:ext cx="71350" cy="53100"/>
            </a:xfrm>
            <a:custGeom>
              <a:avLst/>
              <a:gdLst/>
              <a:ahLst/>
              <a:cxnLst/>
              <a:rect l="l" t="t" r="r" b="b"/>
              <a:pathLst>
                <a:path w="2854" h="2124" extrusionOk="0">
                  <a:moveTo>
                    <a:pt x="2313" y="0"/>
                  </a:moveTo>
                  <a:cubicBezTo>
                    <a:pt x="2282" y="0"/>
                    <a:pt x="2252" y="2"/>
                    <a:pt x="2222" y="6"/>
                  </a:cubicBezTo>
                  <a:cubicBezTo>
                    <a:pt x="2010" y="154"/>
                    <a:pt x="1629" y="28"/>
                    <a:pt x="1481" y="345"/>
                  </a:cubicBezTo>
                  <a:cubicBezTo>
                    <a:pt x="1418" y="852"/>
                    <a:pt x="1016" y="1275"/>
                    <a:pt x="487" y="1360"/>
                  </a:cubicBezTo>
                  <a:cubicBezTo>
                    <a:pt x="234" y="1423"/>
                    <a:pt x="1" y="1614"/>
                    <a:pt x="43" y="1889"/>
                  </a:cubicBezTo>
                  <a:cubicBezTo>
                    <a:pt x="128" y="2078"/>
                    <a:pt x="315" y="2123"/>
                    <a:pt x="529" y="2123"/>
                  </a:cubicBezTo>
                  <a:cubicBezTo>
                    <a:pt x="727" y="2123"/>
                    <a:pt x="950" y="2084"/>
                    <a:pt x="1137" y="2084"/>
                  </a:cubicBezTo>
                  <a:cubicBezTo>
                    <a:pt x="1200" y="2084"/>
                    <a:pt x="1259" y="2088"/>
                    <a:pt x="1312" y="2100"/>
                  </a:cubicBezTo>
                  <a:lnTo>
                    <a:pt x="1672" y="1804"/>
                  </a:lnTo>
                  <a:cubicBezTo>
                    <a:pt x="1756" y="1149"/>
                    <a:pt x="2031" y="620"/>
                    <a:pt x="2835" y="429"/>
                  </a:cubicBezTo>
                  <a:cubicBezTo>
                    <a:pt x="2854" y="164"/>
                    <a:pt x="2583" y="0"/>
                    <a:pt x="231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-1433425" y="3921275"/>
              <a:ext cx="58625" cy="61450"/>
            </a:xfrm>
            <a:custGeom>
              <a:avLst/>
              <a:gdLst/>
              <a:ahLst/>
              <a:cxnLst/>
              <a:rect l="l" t="t" r="r" b="b"/>
              <a:pathLst>
                <a:path w="2345" h="2458" extrusionOk="0">
                  <a:moveTo>
                    <a:pt x="1700" y="0"/>
                  </a:moveTo>
                  <a:cubicBezTo>
                    <a:pt x="1581" y="0"/>
                    <a:pt x="1477" y="56"/>
                    <a:pt x="1439" y="195"/>
                  </a:cubicBezTo>
                  <a:cubicBezTo>
                    <a:pt x="1714" y="512"/>
                    <a:pt x="1312" y="745"/>
                    <a:pt x="1270" y="999"/>
                  </a:cubicBezTo>
                  <a:cubicBezTo>
                    <a:pt x="297" y="1147"/>
                    <a:pt x="1" y="1675"/>
                    <a:pt x="149" y="2458"/>
                  </a:cubicBezTo>
                  <a:cubicBezTo>
                    <a:pt x="614" y="1189"/>
                    <a:pt x="1460" y="1570"/>
                    <a:pt x="2137" y="576"/>
                  </a:cubicBezTo>
                  <a:cubicBezTo>
                    <a:pt x="2344" y="309"/>
                    <a:pt x="1980" y="0"/>
                    <a:pt x="1700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-1411225" y="3926025"/>
              <a:ext cx="35250" cy="20225"/>
            </a:xfrm>
            <a:custGeom>
              <a:avLst/>
              <a:gdLst/>
              <a:ahLst/>
              <a:cxnLst/>
              <a:rect l="l" t="t" r="r" b="b"/>
              <a:pathLst>
                <a:path w="1410" h="809" extrusionOk="0">
                  <a:moveTo>
                    <a:pt x="661" y="1"/>
                  </a:moveTo>
                  <a:cubicBezTo>
                    <a:pt x="627" y="1"/>
                    <a:pt x="590" y="2"/>
                    <a:pt x="551" y="5"/>
                  </a:cubicBezTo>
                  <a:lnTo>
                    <a:pt x="382" y="5"/>
                  </a:lnTo>
                  <a:lnTo>
                    <a:pt x="1" y="491"/>
                  </a:lnTo>
                  <a:cubicBezTo>
                    <a:pt x="64" y="639"/>
                    <a:pt x="212" y="766"/>
                    <a:pt x="382" y="809"/>
                  </a:cubicBezTo>
                  <a:cubicBezTo>
                    <a:pt x="847" y="647"/>
                    <a:pt x="1409" y="1"/>
                    <a:pt x="661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-2803900" y="3810875"/>
              <a:ext cx="39900" cy="45625"/>
            </a:xfrm>
            <a:custGeom>
              <a:avLst/>
              <a:gdLst/>
              <a:ahLst/>
              <a:cxnLst/>
              <a:rect l="l" t="t" r="r" b="b"/>
              <a:pathLst>
                <a:path w="1596" h="1825" extrusionOk="0">
                  <a:moveTo>
                    <a:pt x="741" y="0"/>
                  </a:moveTo>
                  <a:lnTo>
                    <a:pt x="191" y="1037"/>
                  </a:lnTo>
                  <a:cubicBezTo>
                    <a:pt x="64" y="1037"/>
                    <a:pt x="64" y="1143"/>
                    <a:pt x="0" y="1185"/>
                  </a:cubicBezTo>
                  <a:lnTo>
                    <a:pt x="0" y="1671"/>
                  </a:lnTo>
                  <a:cubicBezTo>
                    <a:pt x="157" y="1778"/>
                    <a:pt x="308" y="1824"/>
                    <a:pt x="447" y="1824"/>
                  </a:cubicBezTo>
                  <a:cubicBezTo>
                    <a:pt x="1190" y="1824"/>
                    <a:pt x="1596" y="499"/>
                    <a:pt x="741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-2810250" y="3804525"/>
              <a:ext cx="11125" cy="36500"/>
            </a:xfrm>
            <a:custGeom>
              <a:avLst/>
              <a:gdLst/>
              <a:ahLst/>
              <a:cxnLst/>
              <a:rect l="l" t="t" r="r" b="b"/>
              <a:pathLst>
                <a:path w="445" h="1460" extrusionOk="0">
                  <a:moveTo>
                    <a:pt x="445" y="1"/>
                  </a:moveTo>
                  <a:cubicBezTo>
                    <a:pt x="1" y="445"/>
                    <a:pt x="297" y="974"/>
                    <a:pt x="254" y="1460"/>
                  </a:cubicBezTo>
                  <a:lnTo>
                    <a:pt x="445" y="1291"/>
                  </a:lnTo>
                  <a:cubicBezTo>
                    <a:pt x="445" y="868"/>
                    <a:pt x="445" y="424"/>
                    <a:pt x="445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-1216100" y="4099100"/>
              <a:ext cx="34200" cy="16875"/>
            </a:xfrm>
            <a:custGeom>
              <a:avLst/>
              <a:gdLst/>
              <a:ahLst/>
              <a:cxnLst/>
              <a:rect l="l" t="t" r="r" b="b"/>
              <a:pathLst>
                <a:path w="1368" h="675" extrusionOk="0">
                  <a:moveTo>
                    <a:pt x="772" y="0"/>
                  </a:moveTo>
                  <a:cubicBezTo>
                    <a:pt x="660" y="0"/>
                    <a:pt x="532" y="37"/>
                    <a:pt x="402" y="125"/>
                  </a:cubicBezTo>
                  <a:cubicBezTo>
                    <a:pt x="0" y="379"/>
                    <a:pt x="465" y="484"/>
                    <a:pt x="550" y="653"/>
                  </a:cubicBezTo>
                  <a:lnTo>
                    <a:pt x="740" y="675"/>
                  </a:lnTo>
                  <a:cubicBezTo>
                    <a:pt x="1368" y="460"/>
                    <a:pt x="1170" y="0"/>
                    <a:pt x="772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-1434475" y="3938375"/>
              <a:ext cx="18525" cy="7875"/>
            </a:xfrm>
            <a:custGeom>
              <a:avLst/>
              <a:gdLst/>
              <a:ahLst/>
              <a:cxnLst/>
              <a:rect l="l" t="t" r="r" b="b"/>
              <a:pathLst>
                <a:path w="741" h="315" extrusionOk="0">
                  <a:moveTo>
                    <a:pt x="402" y="1"/>
                  </a:moveTo>
                  <a:cubicBezTo>
                    <a:pt x="212" y="1"/>
                    <a:pt x="40" y="50"/>
                    <a:pt x="0" y="315"/>
                  </a:cubicBezTo>
                  <a:lnTo>
                    <a:pt x="741" y="19"/>
                  </a:lnTo>
                  <a:cubicBezTo>
                    <a:pt x="637" y="19"/>
                    <a:pt x="517" y="1"/>
                    <a:pt x="402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-2306375" y="3724700"/>
              <a:ext cx="12200" cy="23800"/>
            </a:xfrm>
            <a:custGeom>
              <a:avLst/>
              <a:gdLst/>
              <a:ahLst/>
              <a:cxnLst/>
              <a:rect l="l" t="t" r="r" b="b"/>
              <a:pathLst>
                <a:path w="488" h="952" extrusionOk="0">
                  <a:moveTo>
                    <a:pt x="339" y="0"/>
                  </a:moveTo>
                  <a:cubicBezTo>
                    <a:pt x="1" y="275"/>
                    <a:pt x="212" y="635"/>
                    <a:pt x="170" y="952"/>
                  </a:cubicBezTo>
                  <a:cubicBezTo>
                    <a:pt x="487" y="677"/>
                    <a:pt x="276" y="317"/>
                    <a:pt x="33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6" name="Google Shape;2536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-2976215">
            <a:off x="6883871" y="3813840"/>
            <a:ext cx="2763900" cy="181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6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3667399">
            <a:off x="-161568" y="-1450279"/>
            <a:ext cx="1962538" cy="371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1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●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aleway"/>
              <a:buChar char="○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500"/>
              <a:buFont typeface="Raleway"/>
              <a:buChar char="■"/>
              <a:defRPr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7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2" name="Google Shape;7152;p4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2100" y="915625"/>
            <a:ext cx="6261950" cy="3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3" name="Google Shape;7153;p41"/>
          <p:cNvSpPr txBox="1">
            <a:spLocks noGrp="1"/>
          </p:cNvSpPr>
          <p:nvPr>
            <p:ph type="body" idx="1"/>
          </p:nvPr>
        </p:nvSpPr>
        <p:spPr>
          <a:xfrm>
            <a:off x="1925850" y="3369725"/>
            <a:ext cx="52923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project by Uyen Ton &amp; Uyen Phuong</a:t>
            </a:r>
            <a:endParaRPr/>
          </a:p>
        </p:txBody>
      </p:sp>
      <p:sp>
        <p:nvSpPr>
          <p:cNvPr id="7154" name="Google Shape;7154;p41"/>
          <p:cNvSpPr/>
          <p:nvPr/>
        </p:nvSpPr>
        <p:spPr>
          <a:xfrm>
            <a:off x="3122150" y="2991250"/>
            <a:ext cx="5775" cy="7725"/>
          </a:xfrm>
          <a:custGeom>
            <a:avLst/>
            <a:gdLst/>
            <a:ahLst/>
            <a:cxnLst/>
            <a:rect l="l" t="t" r="r" b="b"/>
            <a:pathLst>
              <a:path w="231" h="309" extrusionOk="0">
                <a:moveTo>
                  <a:pt x="231" y="0"/>
                </a:moveTo>
                <a:lnTo>
                  <a:pt x="0" y="103"/>
                </a:lnTo>
                <a:lnTo>
                  <a:pt x="77" y="308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5" name="Google Shape;7155;p41"/>
          <p:cNvSpPr/>
          <p:nvPr/>
        </p:nvSpPr>
        <p:spPr>
          <a:xfrm>
            <a:off x="3471525" y="2989975"/>
            <a:ext cx="2575" cy="25"/>
          </a:xfrm>
          <a:custGeom>
            <a:avLst/>
            <a:gdLst/>
            <a:ahLst/>
            <a:cxnLst/>
            <a:rect l="l" t="t" r="r" b="b"/>
            <a:pathLst>
              <a:path w="103" h="1" extrusionOk="0">
                <a:moveTo>
                  <a:pt x="103" y="0"/>
                </a:moveTo>
                <a:lnTo>
                  <a:pt x="0" y="0"/>
                </a:lnTo>
                <a:cubicBezTo>
                  <a:pt x="52" y="0"/>
                  <a:pt x="77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41"/>
          <p:cNvSpPr/>
          <p:nvPr/>
        </p:nvSpPr>
        <p:spPr>
          <a:xfrm>
            <a:off x="3503575" y="3002800"/>
            <a:ext cx="1950" cy="650"/>
          </a:xfrm>
          <a:custGeom>
            <a:avLst/>
            <a:gdLst/>
            <a:ahLst/>
            <a:cxnLst/>
            <a:rect l="l" t="t" r="r" b="b"/>
            <a:pathLst>
              <a:path w="78" h="26" extrusionOk="0">
                <a:moveTo>
                  <a:pt x="77" y="0"/>
                </a:moveTo>
                <a:cubicBezTo>
                  <a:pt x="64" y="0"/>
                  <a:pt x="52" y="6"/>
                  <a:pt x="39" y="13"/>
                </a:cubicBezTo>
                <a:lnTo>
                  <a:pt x="77" y="0"/>
                </a:lnTo>
                <a:close/>
                <a:moveTo>
                  <a:pt x="39" y="13"/>
                </a:moveTo>
                <a:lnTo>
                  <a:pt x="0" y="26"/>
                </a:lnTo>
                <a:cubicBezTo>
                  <a:pt x="13" y="26"/>
                  <a:pt x="26" y="19"/>
                  <a:pt x="39" y="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7" name="Google Shape;7157;p41"/>
          <p:cNvSpPr/>
          <p:nvPr/>
        </p:nvSpPr>
        <p:spPr>
          <a:xfrm>
            <a:off x="3553575" y="2991900"/>
            <a:ext cx="675" cy="650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0" y="0"/>
                </a:moveTo>
                <a:lnTo>
                  <a:pt x="0" y="26"/>
                </a:lnTo>
                <a:cubicBezTo>
                  <a:pt x="26" y="0"/>
                  <a:pt x="26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8" name="Google Shape;7158;p41"/>
          <p:cNvSpPr/>
          <p:nvPr/>
        </p:nvSpPr>
        <p:spPr>
          <a:xfrm>
            <a:off x="3240750" y="2989975"/>
            <a:ext cx="5725" cy="2575"/>
          </a:xfrm>
          <a:custGeom>
            <a:avLst/>
            <a:gdLst/>
            <a:ahLst/>
            <a:cxnLst/>
            <a:rect l="l" t="t" r="r" b="b"/>
            <a:pathLst>
              <a:path w="229" h="103" extrusionOk="0">
                <a:moveTo>
                  <a:pt x="128" y="0"/>
                </a:moveTo>
                <a:lnTo>
                  <a:pt x="2" y="101"/>
                </a:lnTo>
                <a:lnTo>
                  <a:pt x="2" y="101"/>
                </a:lnTo>
                <a:cubicBezTo>
                  <a:pt x="37" y="78"/>
                  <a:pt x="228" y="100"/>
                  <a:pt x="128" y="0"/>
                </a:cubicBezTo>
                <a:close/>
                <a:moveTo>
                  <a:pt x="2" y="101"/>
                </a:moveTo>
                <a:cubicBezTo>
                  <a:pt x="2" y="101"/>
                  <a:pt x="1" y="102"/>
                  <a:pt x="0" y="103"/>
                </a:cubicBezTo>
                <a:lnTo>
                  <a:pt x="2" y="1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9" name="Google Shape;7159;p41"/>
          <p:cNvSpPr/>
          <p:nvPr/>
        </p:nvSpPr>
        <p:spPr>
          <a:xfrm>
            <a:off x="3465000" y="3001500"/>
            <a:ext cx="5250" cy="5475"/>
          </a:xfrm>
          <a:custGeom>
            <a:avLst/>
            <a:gdLst/>
            <a:ahLst/>
            <a:cxnLst/>
            <a:rect l="l" t="t" r="r" b="b"/>
            <a:pathLst>
              <a:path w="210" h="219" extrusionOk="0">
                <a:moveTo>
                  <a:pt x="82" y="1"/>
                </a:moveTo>
                <a:lnTo>
                  <a:pt x="82" y="1"/>
                </a:lnTo>
                <a:cubicBezTo>
                  <a:pt x="41" y="62"/>
                  <a:pt x="1" y="218"/>
                  <a:pt x="99" y="218"/>
                </a:cubicBezTo>
                <a:cubicBezTo>
                  <a:pt x="125" y="218"/>
                  <a:pt x="162" y="207"/>
                  <a:pt x="210" y="180"/>
                </a:cubicBezTo>
                <a:cubicBezTo>
                  <a:pt x="133" y="155"/>
                  <a:pt x="56" y="78"/>
                  <a:pt x="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0" name="Google Shape;7160;p41"/>
          <p:cNvSpPr/>
          <p:nvPr/>
        </p:nvSpPr>
        <p:spPr>
          <a:xfrm>
            <a:off x="3540125" y="2999700"/>
            <a:ext cx="4500" cy="3125"/>
          </a:xfrm>
          <a:custGeom>
            <a:avLst/>
            <a:gdLst/>
            <a:ahLst/>
            <a:cxnLst/>
            <a:rect l="l" t="t" r="r" b="b"/>
            <a:pathLst>
              <a:path w="180" h="125" extrusionOk="0">
                <a:moveTo>
                  <a:pt x="138" y="0"/>
                </a:moveTo>
                <a:lnTo>
                  <a:pt x="138" y="0"/>
                </a:lnTo>
                <a:cubicBezTo>
                  <a:pt x="136" y="0"/>
                  <a:pt x="133" y="6"/>
                  <a:pt x="128" y="21"/>
                </a:cubicBezTo>
                <a:lnTo>
                  <a:pt x="0" y="124"/>
                </a:lnTo>
                <a:lnTo>
                  <a:pt x="180" y="124"/>
                </a:lnTo>
                <a:cubicBezTo>
                  <a:pt x="138" y="103"/>
                  <a:pt x="147" y="0"/>
                  <a:pt x="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1" name="Google Shape;7161;p41"/>
          <p:cNvSpPr/>
          <p:nvPr/>
        </p:nvSpPr>
        <p:spPr>
          <a:xfrm>
            <a:off x="3543950" y="3002800"/>
            <a:ext cx="675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7" y="0"/>
                </a:moveTo>
                <a:lnTo>
                  <a:pt x="1" y="0"/>
                </a:lnTo>
                <a:cubicBezTo>
                  <a:pt x="27" y="0"/>
                  <a:pt x="27" y="0"/>
                  <a:pt x="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2" name="Google Shape;7162;p41"/>
          <p:cNvSpPr/>
          <p:nvPr/>
        </p:nvSpPr>
        <p:spPr>
          <a:xfrm>
            <a:off x="3320875" y="2995100"/>
            <a:ext cx="13175" cy="11750"/>
          </a:xfrm>
          <a:custGeom>
            <a:avLst/>
            <a:gdLst/>
            <a:ahLst/>
            <a:cxnLst/>
            <a:rect l="l" t="t" r="r" b="b"/>
            <a:pathLst>
              <a:path w="527" h="470" extrusionOk="0">
                <a:moveTo>
                  <a:pt x="129" y="0"/>
                </a:moveTo>
                <a:lnTo>
                  <a:pt x="129" y="0"/>
                </a:lnTo>
                <a:cubicBezTo>
                  <a:pt x="0" y="180"/>
                  <a:pt x="462" y="282"/>
                  <a:pt x="205" y="462"/>
                </a:cubicBezTo>
                <a:cubicBezTo>
                  <a:pt x="246" y="467"/>
                  <a:pt x="278" y="469"/>
                  <a:pt x="302" y="469"/>
                </a:cubicBezTo>
                <a:cubicBezTo>
                  <a:pt x="527" y="469"/>
                  <a:pt x="156" y="277"/>
                  <a:pt x="411" y="231"/>
                </a:cubicBezTo>
                <a:cubicBezTo>
                  <a:pt x="282" y="231"/>
                  <a:pt x="154" y="129"/>
                  <a:pt x="1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3" name="Google Shape;7163;p41"/>
          <p:cNvSpPr/>
          <p:nvPr/>
        </p:nvSpPr>
        <p:spPr>
          <a:xfrm>
            <a:off x="3331125" y="3000875"/>
            <a:ext cx="1950" cy="25"/>
          </a:xfrm>
          <a:custGeom>
            <a:avLst/>
            <a:gdLst/>
            <a:ahLst/>
            <a:cxnLst/>
            <a:rect l="l" t="t" r="r" b="b"/>
            <a:pathLst>
              <a:path w="78" h="1" extrusionOk="0">
                <a:moveTo>
                  <a:pt x="1" y="0"/>
                </a:moveTo>
                <a:cubicBezTo>
                  <a:pt x="26" y="0"/>
                  <a:pt x="52" y="0"/>
                  <a:pt x="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4" name="Google Shape;7164;p41"/>
          <p:cNvSpPr/>
          <p:nvPr/>
        </p:nvSpPr>
        <p:spPr>
          <a:xfrm>
            <a:off x="3719600" y="2993825"/>
            <a:ext cx="3875" cy="1300"/>
          </a:xfrm>
          <a:custGeom>
            <a:avLst/>
            <a:gdLst/>
            <a:ahLst/>
            <a:cxnLst/>
            <a:rect l="l" t="t" r="r" b="b"/>
            <a:pathLst>
              <a:path w="155" h="52" extrusionOk="0">
                <a:moveTo>
                  <a:pt x="155" y="0"/>
                </a:moveTo>
                <a:lnTo>
                  <a:pt x="78" y="26"/>
                </a:lnTo>
                <a:cubicBezTo>
                  <a:pt x="103" y="19"/>
                  <a:pt x="129" y="13"/>
                  <a:pt x="155" y="0"/>
                </a:cubicBezTo>
                <a:close/>
                <a:moveTo>
                  <a:pt x="78" y="26"/>
                </a:moveTo>
                <a:lnTo>
                  <a:pt x="78" y="26"/>
                </a:lnTo>
                <a:cubicBezTo>
                  <a:pt x="52" y="32"/>
                  <a:pt x="27" y="39"/>
                  <a:pt x="1" y="51"/>
                </a:cubicBezTo>
                <a:lnTo>
                  <a:pt x="78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5" name="Google Shape;7165;p41"/>
          <p:cNvSpPr/>
          <p:nvPr/>
        </p:nvSpPr>
        <p:spPr>
          <a:xfrm>
            <a:off x="4022200" y="3003425"/>
            <a:ext cx="650" cy="675"/>
          </a:xfrm>
          <a:custGeom>
            <a:avLst/>
            <a:gdLst/>
            <a:ahLst/>
            <a:cxnLst/>
            <a:rect l="l" t="t" r="r" b="b"/>
            <a:pathLst>
              <a:path w="26" h="27" extrusionOk="0">
                <a:moveTo>
                  <a:pt x="0" y="26"/>
                </a:moveTo>
                <a:cubicBezTo>
                  <a:pt x="0" y="26"/>
                  <a:pt x="26" y="1"/>
                  <a:pt x="26" y="1"/>
                </a:cubicBezTo>
                <a:cubicBezTo>
                  <a:pt x="26" y="1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6" name="Google Shape;7166;p41"/>
          <p:cNvSpPr/>
          <p:nvPr/>
        </p:nvSpPr>
        <p:spPr>
          <a:xfrm>
            <a:off x="3742050" y="2993825"/>
            <a:ext cx="650" cy="2575"/>
          </a:xfrm>
          <a:custGeom>
            <a:avLst/>
            <a:gdLst/>
            <a:ahLst/>
            <a:cxnLst/>
            <a:rect l="l" t="t" r="r" b="b"/>
            <a:pathLst>
              <a:path w="26" h="103" extrusionOk="0">
                <a:moveTo>
                  <a:pt x="26" y="0"/>
                </a:moveTo>
                <a:lnTo>
                  <a:pt x="26" y="0"/>
                </a:lnTo>
                <a:cubicBezTo>
                  <a:pt x="0" y="51"/>
                  <a:pt x="0" y="77"/>
                  <a:pt x="0" y="103"/>
                </a:cubicBezTo>
                <a:cubicBezTo>
                  <a:pt x="26" y="77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7" name="Google Shape;7167;p41"/>
          <p:cNvSpPr/>
          <p:nvPr/>
        </p:nvSpPr>
        <p:spPr>
          <a:xfrm>
            <a:off x="3741400" y="2996375"/>
            <a:ext cx="675" cy="1950"/>
          </a:xfrm>
          <a:custGeom>
            <a:avLst/>
            <a:gdLst/>
            <a:ahLst/>
            <a:cxnLst/>
            <a:rect l="l" t="t" r="r" b="b"/>
            <a:pathLst>
              <a:path w="27" h="78" extrusionOk="0">
                <a:moveTo>
                  <a:pt x="26" y="1"/>
                </a:moveTo>
                <a:cubicBezTo>
                  <a:pt x="1" y="26"/>
                  <a:pt x="1" y="52"/>
                  <a:pt x="1" y="78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8" name="Google Shape;7168;p41"/>
          <p:cNvSpPr/>
          <p:nvPr/>
        </p:nvSpPr>
        <p:spPr>
          <a:xfrm>
            <a:off x="4052950" y="2995100"/>
            <a:ext cx="25" cy="650"/>
          </a:xfrm>
          <a:custGeom>
            <a:avLst/>
            <a:gdLst/>
            <a:ahLst/>
            <a:cxnLst/>
            <a:rect l="l" t="t" r="r" b="b"/>
            <a:pathLst>
              <a:path w="1" h="26" extrusionOk="0">
                <a:moveTo>
                  <a:pt x="1" y="0"/>
                </a:moveTo>
                <a:lnTo>
                  <a:pt x="1" y="26"/>
                </a:lnTo>
                <a:cubicBezTo>
                  <a:pt x="1" y="26"/>
                  <a:pt x="1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9" name="Google Shape;7169;p41"/>
          <p:cNvSpPr/>
          <p:nvPr/>
        </p:nvSpPr>
        <p:spPr>
          <a:xfrm>
            <a:off x="3820900" y="2997650"/>
            <a:ext cx="5150" cy="3250"/>
          </a:xfrm>
          <a:custGeom>
            <a:avLst/>
            <a:gdLst/>
            <a:ahLst/>
            <a:cxnLst/>
            <a:rect l="l" t="t" r="r" b="b"/>
            <a:pathLst>
              <a:path w="206" h="130" extrusionOk="0">
                <a:moveTo>
                  <a:pt x="103" y="1"/>
                </a:moveTo>
                <a:cubicBezTo>
                  <a:pt x="52" y="1"/>
                  <a:pt x="52" y="78"/>
                  <a:pt x="0" y="129"/>
                </a:cubicBezTo>
                <a:cubicBezTo>
                  <a:pt x="26" y="103"/>
                  <a:pt x="58" y="91"/>
                  <a:pt x="93" y="91"/>
                </a:cubicBezTo>
                <a:cubicBezTo>
                  <a:pt x="129" y="91"/>
                  <a:pt x="167" y="103"/>
                  <a:pt x="206" y="129"/>
                </a:cubicBezTo>
                <a:cubicBezTo>
                  <a:pt x="154" y="78"/>
                  <a:pt x="129" y="27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0" name="Google Shape;7170;p41"/>
          <p:cNvSpPr/>
          <p:nvPr/>
        </p:nvSpPr>
        <p:spPr>
          <a:xfrm>
            <a:off x="3820900" y="30008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1" name="Google Shape;7171;p41"/>
          <p:cNvSpPr/>
          <p:nvPr/>
        </p:nvSpPr>
        <p:spPr>
          <a:xfrm>
            <a:off x="3724750" y="3003425"/>
            <a:ext cx="2575" cy="2600"/>
          </a:xfrm>
          <a:custGeom>
            <a:avLst/>
            <a:gdLst/>
            <a:ahLst/>
            <a:cxnLst/>
            <a:rect l="l" t="t" r="r" b="b"/>
            <a:pathLst>
              <a:path w="103" h="104" extrusionOk="0">
                <a:moveTo>
                  <a:pt x="103" y="1"/>
                </a:moveTo>
                <a:lnTo>
                  <a:pt x="0" y="103"/>
                </a:lnTo>
                <a:lnTo>
                  <a:pt x="26" y="103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2" name="Google Shape;7172;p41"/>
          <p:cNvSpPr/>
          <p:nvPr/>
        </p:nvSpPr>
        <p:spPr>
          <a:xfrm>
            <a:off x="3997450" y="3000875"/>
            <a:ext cx="3600" cy="4825"/>
          </a:xfrm>
          <a:custGeom>
            <a:avLst/>
            <a:gdLst/>
            <a:ahLst/>
            <a:cxnLst/>
            <a:rect l="l" t="t" r="r" b="b"/>
            <a:pathLst>
              <a:path w="144" h="193" extrusionOk="0">
                <a:moveTo>
                  <a:pt x="41" y="0"/>
                </a:moveTo>
                <a:lnTo>
                  <a:pt x="41" y="0"/>
                </a:lnTo>
                <a:cubicBezTo>
                  <a:pt x="21" y="41"/>
                  <a:pt x="1" y="192"/>
                  <a:pt x="68" y="192"/>
                </a:cubicBezTo>
                <a:cubicBezTo>
                  <a:pt x="87" y="192"/>
                  <a:pt x="111" y="181"/>
                  <a:pt x="144" y="154"/>
                </a:cubicBezTo>
                <a:cubicBezTo>
                  <a:pt x="93" y="154"/>
                  <a:pt x="41" y="77"/>
                  <a:pt x="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41"/>
          <p:cNvSpPr/>
          <p:nvPr/>
        </p:nvSpPr>
        <p:spPr>
          <a:xfrm>
            <a:off x="4045275" y="3002250"/>
            <a:ext cx="2575" cy="3125"/>
          </a:xfrm>
          <a:custGeom>
            <a:avLst/>
            <a:gdLst/>
            <a:ahLst/>
            <a:cxnLst/>
            <a:rect l="l" t="t" r="r" b="b"/>
            <a:pathLst>
              <a:path w="103" h="125" extrusionOk="0">
                <a:moveTo>
                  <a:pt x="64" y="1"/>
                </a:moveTo>
                <a:cubicBezTo>
                  <a:pt x="61" y="1"/>
                  <a:pt x="57" y="7"/>
                  <a:pt x="51" y="22"/>
                </a:cubicBezTo>
                <a:lnTo>
                  <a:pt x="0" y="125"/>
                </a:lnTo>
                <a:lnTo>
                  <a:pt x="103" y="125"/>
                </a:lnTo>
                <a:cubicBezTo>
                  <a:pt x="82" y="104"/>
                  <a:pt x="78" y="1"/>
                  <a:pt x="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41"/>
          <p:cNvSpPr/>
          <p:nvPr/>
        </p:nvSpPr>
        <p:spPr>
          <a:xfrm>
            <a:off x="4047825" y="3005350"/>
            <a:ext cx="675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6" y="1"/>
                </a:moveTo>
                <a:lnTo>
                  <a:pt x="1" y="1"/>
                </a:lnTo>
                <a:cubicBezTo>
                  <a:pt x="1" y="1"/>
                  <a:pt x="26" y="1"/>
                  <a:pt x="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41"/>
          <p:cNvSpPr/>
          <p:nvPr/>
        </p:nvSpPr>
        <p:spPr>
          <a:xfrm>
            <a:off x="4055525" y="2991900"/>
            <a:ext cx="3225" cy="1950"/>
          </a:xfrm>
          <a:custGeom>
            <a:avLst/>
            <a:gdLst/>
            <a:ahLst/>
            <a:cxnLst/>
            <a:rect l="l" t="t" r="r" b="b"/>
            <a:pathLst>
              <a:path w="129" h="78" extrusionOk="0">
                <a:moveTo>
                  <a:pt x="129" y="0"/>
                </a:moveTo>
                <a:lnTo>
                  <a:pt x="0" y="77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41"/>
          <p:cNvSpPr/>
          <p:nvPr/>
        </p:nvSpPr>
        <p:spPr>
          <a:xfrm>
            <a:off x="4076050" y="2993825"/>
            <a:ext cx="3225" cy="3225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77" y="0"/>
                </a:moveTo>
                <a:lnTo>
                  <a:pt x="0" y="103"/>
                </a:lnTo>
                <a:lnTo>
                  <a:pt x="26" y="128"/>
                </a:lnTo>
                <a:lnTo>
                  <a:pt x="128" y="26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41"/>
          <p:cNvSpPr/>
          <p:nvPr/>
        </p:nvSpPr>
        <p:spPr>
          <a:xfrm>
            <a:off x="3828600" y="3004700"/>
            <a:ext cx="15400" cy="14150"/>
          </a:xfrm>
          <a:custGeom>
            <a:avLst/>
            <a:gdLst/>
            <a:ahLst/>
            <a:cxnLst/>
            <a:rect l="l" t="t" r="r" b="b"/>
            <a:pathLst>
              <a:path w="616" h="566" extrusionOk="0">
                <a:moveTo>
                  <a:pt x="359" y="1"/>
                </a:moveTo>
                <a:cubicBezTo>
                  <a:pt x="308" y="129"/>
                  <a:pt x="257" y="1"/>
                  <a:pt x="308" y="232"/>
                </a:cubicBezTo>
                <a:cubicBezTo>
                  <a:pt x="300" y="270"/>
                  <a:pt x="286" y="286"/>
                  <a:pt x="270" y="286"/>
                </a:cubicBezTo>
                <a:cubicBezTo>
                  <a:pt x="235" y="286"/>
                  <a:pt x="195" y="201"/>
                  <a:pt x="231" y="129"/>
                </a:cubicBezTo>
                <a:lnTo>
                  <a:pt x="231" y="129"/>
                </a:lnTo>
                <a:lnTo>
                  <a:pt x="77" y="309"/>
                </a:lnTo>
                <a:lnTo>
                  <a:pt x="205" y="309"/>
                </a:lnTo>
                <a:cubicBezTo>
                  <a:pt x="231" y="514"/>
                  <a:pt x="0" y="309"/>
                  <a:pt x="51" y="539"/>
                </a:cubicBezTo>
                <a:lnTo>
                  <a:pt x="231" y="463"/>
                </a:lnTo>
                <a:lnTo>
                  <a:pt x="231" y="514"/>
                </a:lnTo>
                <a:cubicBezTo>
                  <a:pt x="250" y="476"/>
                  <a:pt x="296" y="452"/>
                  <a:pt x="339" y="452"/>
                </a:cubicBezTo>
                <a:cubicBezTo>
                  <a:pt x="355" y="452"/>
                  <a:pt x="371" y="456"/>
                  <a:pt x="385" y="463"/>
                </a:cubicBezTo>
                <a:cubicBezTo>
                  <a:pt x="385" y="488"/>
                  <a:pt x="410" y="539"/>
                  <a:pt x="385" y="565"/>
                </a:cubicBezTo>
                <a:cubicBezTo>
                  <a:pt x="615" y="514"/>
                  <a:pt x="359" y="206"/>
                  <a:pt x="539" y="104"/>
                </a:cubicBezTo>
                <a:lnTo>
                  <a:pt x="462" y="104"/>
                </a:lnTo>
                <a:cubicBezTo>
                  <a:pt x="458" y="107"/>
                  <a:pt x="454" y="109"/>
                  <a:pt x="449" y="109"/>
                </a:cubicBezTo>
                <a:cubicBezTo>
                  <a:pt x="416" y="109"/>
                  <a:pt x="359" y="45"/>
                  <a:pt x="3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8" name="Google Shape;7178;p41"/>
          <p:cNvSpPr/>
          <p:nvPr/>
        </p:nvSpPr>
        <p:spPr>
          <a:xfrm>
            <a:off x="3842050" y="2998950"/>
            <a:ext cx="12850" cy="25025"/>
          </a:xfrm>
          <a:custGeom>
            <a:avLst/>
            <a:gdLst/>
            <a:ahLst/>
            <a:cxnLst/>
            <a:rect l="l" t="t" r="r" b="b"/>
            <a:pathLst>
              <a:path w="514" h="1001" extrusionOk="0">
                <a:moveTo>
                  <a:pt x="411" y="0"/>
                </a:moveTo>
                <a:cubicBezTo>
                  <a:pt x="334" y="77"/>
                  <a:pt x="308" y="51"/>
                  <a:pt x="283" y="205"/>
                </a:cubicBezTo>
                <a:cubicBezTo>
                  <a:pt x="255" y="212"/>
                  <a:pt x="228" y="215"/>
                  <a:pt x="201" y="215"/>
                </a:cubicBezTo>
                <a:cubicBezTo>
                  <a:pt x="129" y="215"/>
                  <a:pt x="64" y="192"/>
                  <a:pt x="26" y="154"/>
                </a:cubicBezTo>
                <a:cubicBezTo>
                  <a:pt x="1" y="180"/>
                  <a:pt x="26" y="308"/>
                  <a:pt x="1" y="334"/>
                </a:cubicBezTo>
                <a:lnTo>
                  <a:pt x="26" y="334"/>
                </a:lnTo>
                <a:lnTo>
                  <a:pt x="103" y="590"/>
                </a:lnTo>
                <a:cubicBezTo>
                  <a:pt x="103" y="539"/>
                  <a:pt x="154" y="539"/>
                  <a:pt x="180" y="539"/>
                </a:cubicBezTo>
                <a:lnTo>
                  <a:pt x="103" y="872"/>
                </a:lnTo>
                <a:cubicBezTo>
                  <a:pt x="159" y="972"/>
                  <a:pt x="210" y="995"/>
                  <a:pt x="258" y="995"/>
                </a:cubicBezTo>
                <a:cubicBezTo>
                  <a:pt x="298" y="995"/>
                  <a:pt x="336" y="980"/>
                  <a:pt x="373" y="980"/>
                </a:cubicBezTo>
                <a:cubicBezTo>
                  <a:pt x="395" y="980"/>
                  <a:pt x="416" y="985"/>
                  <a:pt x="436" y="1000"/>
                </a:cubicBezTo>
                <a:cubicBezTo>
                  <a:pt x="308" y="795"/>
                  <a:pt x="462" y="872"/>
                  <a:pt x="257" y="718"/>
                </a:cubicBezTo>
                <a:lnTo>
                  <a:pt x="283" y="462"/>
                </a:lnTo>
                <a:lnTo>
                  <a:pt x="436" y="487"/>
                </a:lnTo>
                <a:cubicBezTo>
                  <a:pt x="411" y="410"/>
                  <a:pt x="488" y="308"/>
                  <a:pt x="411" y="257"/>
                </a:cubicBezTo>
                <a:cubicBezTo>
                  <a:pt x="411" y="257"/>
                  <a:pt x="385" y="308"/>
                  <a:pt x="360" y="308"/>
                </a:cubicBezTo>
                <a:cubicBezTo>
                  <a:pt x="308" y="128"/>
                  <a:pt x="513" y="180"/>
                  <a:pt x="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9" name="Google Shape;7179;p41"/>
          <p:cNvSpPr/>
          <p:nvPr/>
        </p:nvSpPr>
        <p:spPr>
          <a:xfrm>
            <a:off x="4030525" y="2991250"/>
            <a:ext cx="1300" cy="1950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0"/>
                </a:moveTo>
                <a:lnTo>
                  <a:pt x="0" y="77"/>
                </a:lnTo>
                <a:cubicBezTo>
                  <a:pt x="26" y="52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0" name="Google Shape;7180;p41"/>
          <p:cNvSpPr/>
          <p:nvPr/>
        </p:nvSpPr>
        <p:spPr>
          <a:xfrm>
            <a:off x="3889500" y="300470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7"/>
                </a:moveTo>
                <a:lnTo>
                  <a:pt x="0" y="27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1" name="Google Shape;7181;p41"/>
          <p:cNvSpPr/>
          <p:nvPr/>
        </p:nvSpPr>
        <p:spPr>
          <a:xfrm>
            <a:off x="4032450" y="299060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1"/>
                </a:moveTo>
                <a:lnTo>
                  <a:pt x="0" y="1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2" name="Google Shape;7182;p41"/>
          <p:cNvSpPr/>
          <p:nvPr/>
        </p:nvSpPr>
        <p:spPr>
          <a:xfrm>
            <a:off x="3860650" y="2991250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6"/>
                </a:move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3" name="Google Shape;7183;p41"/>
          <p:cNvSpPr/>
          <p:nvPr/>
        </p:nvSpPr>
        <p:spPr>
          <a:xfrm>
            <a:off x="3858725" y="3002150"/>
            <a:ext cx="650" cy="1300"/>
          </a:xfrm>
          <a:custGeom>
            <a:avLst/>
            <a:gdLst/>
            <a:ahLst/>
            <a:cxnLst/>
            <a:rect l="l" t="t" r="r" b="b"/>
            <a:pathLst>
              <a:path w="26" h="52" extrusionOk="0">
                <a:moveTo>
                  <a:pt x="26" y="0"/>
                </a:moveTo>
                <a:lnTo>
                  <a:pt x="0" y="52"/>
                </a:lnTo>
                <a:cubicBezTo>
                  <a:pt x="0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4" name="Google Shape;7184;p41"/>
          <p:cNvSpPr/>
          <p:nvPr/>
        </p:nvSpPr>
        <p:spPr>
          <a:xfrm>
            <a:off x="3852825" y="3002800"/>
            <a:ext cx="12975" cy="22450"/>
          </a:xfrm>
          <a:custGeom>
            <a:avLst/>
            <a:gdLst/>
            <a:ahLst/>
            <a:cxnLst/>
            <a:rect l="l" t="t" r="r" b="b"/>
            <a:pathLst>
              <a:path w="519" h="898" extrusionOk="0">
                <a:moveTo>
                  <a:pt x="159" y="0"/>
                </a:moveTo>
                <a:cubicBezTo>
                  <a:pt x="159" y="48"/>
                  <a:pt x="0" y="233"/>
                  <a:pt x="153" y="233"/>
                </a:cubicBezTo>
                <a:cubicBezTo>
                  <a:pt x="162" y="233"/>
                  <a:pt x="173" y="232"/>
                  <a:pt x="185" y="231"/>
                </a:cubicBezTo>
                <a:lnTo>
                  <a:pt x="185" y="231"/>
                </a:lnTo>
                <a:cubicBezTo>
                  <a:pt x="236" y="436"/>
                  <a:pt x="82" y="359"/>
                  <a:pt x="57" y="410"/>
                </a:cubicBezTo>
                <a:cubicBezTo>
                  <a:pt x="108" y="462"/>
                  <a:pt x="57" y="564"/>
                  <a:pt x="108" y="615"/>
                </a:cubicBezTo>
                <a:cubicBezTo>
                  <a:pt x="108" y="590"/>
                  <a:pt x="134" y="513"/>
                  <a:pt x="185" y="513"/>
                </a:cubicBezTo>
                <a:cubicBezTo>
                  <a:pt x="207" y="602"/>
                  <a:pt x="191" y="672"/>
                  <a:pt x="136" y="672"/>
                </a:cubicBezTo>
                <a:cubicBezTo>
                  <a:pt x="127" y="672"/>
                  <a:pt x="118" y="670"/>
                  <a:pt x="108" y="667"/>
                </a:cubicBezTo>
                <a:lnTo>
                  <a:pt x="108" y="667"/>
                </a:lnTo>
                <a:cubicBezTo>
                  <a:pt x="211" y="744"/>
                  <a:pt x="82" y="846"/>
                  <a:pt x="185" y="898"/>
                </a:cubicBezTo>
                <a:cubicBezTo>
                  <a:pt x="390" y="769"/>
                  <a:pt x="518" y="564"/>
                  <a:pt x="518" y="333"/>
                </a:cubicBezTo>
                <a:lnTo>
                  <a:pt x="518" y="333"/>
                </a:lnTo>
                <a:cubicBezTo>
                  <a:pt x="456" y="396"/>
                  <a:pt x="376" y="475"/>
                  <a:pt x="280" y="475"/>
                </a:cubicBezTo>
                <a:cubicBezTo>
                  <a:pt x="258" y="475"/>
                  <a:pt x="235" y="471"/>
                  <a:pt x="211" y="462"/>
                </a:cubicBezTo>
                <a:lnTo>
                  <a:pt x="211" y="282"/>
                </a:lnTo>
                <a:cubicBezTo>
                  <a:pt x="260" y="324"/>
                  <a:pt x="297" y="338"/>
                  <a:pt x="327" y="338"/>
                </a:cubicBezTo>
                <a:cubicBezTo>
                  <a:pt x="389" y="338"/>
                  <a:pt x="423" y="274"/>
                  <a:pt x="493" y="256"/>
                </a:cubicBezTo>
                <a:lnTo>
                  <a:pt x="236" y="231"/>
                </a:lnTo>
                <a:cubicBezTo>
                  <a:pt x="82" y="128"/>
                  <a:pt x="159" y="77"/>
                  <a:pt x="236" y="26"/>
                </a:cubicBezTo>
                <a:cubicBezTo>
                  <a:pt x="211" y="26"/>
                  <a:pt x="185" y="26"/>
                  <a:pt x="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5" name="Google Shape;7185;p41"/>
          <p:cNvSpPr/>
          <p:nvPr/>
        </p:nvSpPr>
        <p:spPr>
          <a:xfrm>
            <a:off x="3959375" y="3002800"/>
            <a:ext cx="1300" cy="650"/>
          </a:xfrm>
          <a:custGeom>
            <a:avLst/>
            <a:gdLst/>
            <a:ahLst/>
            <a:cxnLst/>
            <a:rect l="l" t="t" r="r" b="b"/>
            <a:pathLst>
              <a:path w="52" h="26" extrusionOk="0">
                <a:moveTo>
                  <a:pt x="51" y="0"/>
                </a:moveTo>
                <a:cubicBezTo>
                  <a:pt x="26" y="0"/>
                  <a:pt x="0" y="26"/>
                  <a:pt x="0" y="26"/>
                </a:cubicBezTo>
                <a:cubicBezTo>
                  <a:pt x="0" y="26"/>
                  <a:pt x="26" y="26"/>
                  <a:pt x="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6" name="Google Shape;7186;p41"/>
          <p:cNvSpPr/>
          <p:nvPr/>
        </p:nvSpPr>
        <p:spPr>
          <a:xfrm>
            <a:off x="3856150" y="2991900"/>
            <a:ext cx="5150" cy="5150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103" y="77"/>
                  <a:pt x="1" y="77"/>
                  <a:pt x="78" y="205"/>
                </a:cubicBezTo>
                <a:cubicBezTo>
                  <a:pt x="26" y="51"/>
                  <a:pt x="206" y="128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7" name="Google Shape;7187;p41"/>
          <p:cNvSpPr/>
          <p:nvPr/>
        </p:nvSpPr>
        <p:spPr>
          <a:xfrm>
            <a:off x="3954875" y="2994450"/>
            <a:ext cx="4525" cy="10275"/>
          </a:xfrm>
          <a:custGeom>
            <a:avLst/>
            <a:gdLst/>
            <a:ahLst/>
            <a:cxnLst/>
            <a:rect l="l" t="t" r="r" b="b"/>
            <a:pathLst>
              <a:path w="181" h="411" extrusionOk="0">
                <a:moveTo>
                  <a:pt x="103" y="1"/>
                </a:moveTo>
                <a:lnTo>
                  <a:pt x="103" y="1"/>
                </a:lnTo>
                <a:cubicBezTo>
                  <a:pt x="1" y="78"/>
                  <a:pt x="103" y="206"/>
                  <a:pt x="1" y="206"/>
                </a:cubicBezTo>
                <a:lnTo>
                  <a:pt x="103" y="411"/>
                </a:lnTo>
                <a:cubicBezTo>
                  <a:pt x="26" y="206"/>
                  <a:pt x="180" y="155"/>
                  <a:pt x="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8" name="Google Shape;7188;p41"/>
          <p:cNvSpPr/>
          <p:nvPr/>
        </p:nvSpPr>
        <p:spPr>
          <a:xfrm>
            <a:off x="3974750" y="2995100"/>
            <a:ext cx="2600" cy="1950"/>
          </a:xfrm>
          <a:custGeom>
            <a:avLst/>
            <a:gdLst/>
            <a:ahLst/>
            <a:cxnLst/>
            <a:rect l="l" t="t" r="r" b="b"/>
            <a:pathLst>
              <a:path w="104" h="78" extrusionOk="0">
                <a:moveTo>
                  <a:pt x="1" y="0"/>
                </a:moveTo>
                <a:lnTo>
                  <a:pt x="1" y="52"/>
                </a:lnTo>
                <a:lnTo>
                  <a:pt x="103" y="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9" name="Google Shape;7189;p41"/>
          <p:cNvSpPr/>
          <p:nvPr/>
        </p:nvSpPr>
        <p:spPr>
          <a:xfrm>
            <a:off x="3974100" y="2996375"/>
            <a:ext cx="25" cy="1300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52"/>
                </a:move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0" name="Google Shape;7190;p41"/>
          <p:cNvSpPr/>
          <p:nvPr/>
        </p:nvSpPr>
        <p:spPr>
          <a:xfrm>
            <a:off x="3987575" y="2991250"/>
            <a:ext cx="1300" cy="2600"/>
          </a:xfrm>
          <a:custGeom>
            <a:avLst/>
            <a:gdLst/>
            <a:ahLst/>
            <a:cxnLst/>
            <a:rect l="l" t="t" r="r" b="b"/>
            <a:pathLst>
              <a:path w="52" h="104" extrusionOk="0">
                <a:moveTo>
                  <a:pt x="52" y="0"/>
                </a:moveTo>
                <a:lnTo>
                  <a:pt x="0" y="77"/>
                </a:lnTo>
                <a:lnTo>
                  <a:pt x="0" y="103"/>
                </a:lnTo>
                <a:lnTo>
                  <a:pt x="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1" name="Google Shape;7191;p41"/>
          <p:cNvSpPr/>
          <p:nvPr/>
        </p:nvSpPr>
        <p:spPr>
          <a:xfrm>
            <a:off x="4034375" y="2993175"/>
            <a:ext cx="650" cy="675"/>
          </a:xfrm>
          <a:custGeom>
            <a:avLst/>
            <a:gdLst/>
            <a:ahLst/>
            <a:cxnLst/>
            <a:rect l="l" t="t" r="r" b="b"/>
            <a:pathLst>
              <a:path w="26" h="27" extrusionOk="0">
                <a:moveTo>
                  <a:pt x="26" y="0"/>
                </a:moveTo>
                <a:lnTo>
                  <a:pt x="0" y="26"/>
                </a:lnTo>
                <a:cubicBezTo>
                  <a:pt x="0" y="26"/>
                  <a:pt x="26" y="0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2" name="Google Shape;7192;p41"/>
          <p:cNvSpPr/>
          <p:nvPr/>
        </p:nvSpPr>
        <p:spPr>
          <a:xfrm>
            <a:off x="4045275" y="2990600"/>
            <a:ext cx="2325" cy="1375"/>
          </a:xfrm>
          <a:custGeom>
            <a:avLst/>
            <a:gdLst/>
            <a:ahLst/>
            <a:cxnLst/>
            <a:rect l="l" t="t" r="r" b="b"/>
            <a:pathLst>
              <a:path w="93" h="55" extrusionOk="0">
                <a:moveTo>
                  <a:pt x="0" y="1"/>
                </a:moveTo>
                <a:lnTo>
                  <a:pt x="0" y="1"/>
                </a:lnTo>
                <a:cubicBezTo>
                  <a:pt x="10" y="42"/>
                  <a:pt x="29" y="54"/>
                  <a:pt x="46" y="54"/>
                </a:cubicBezTo>
                <a:cubicBezTo>
                  <a:pt x="71" y="54"/>
                  <a:pt x="93" y="26"/>
                  <a:pt x="77" y="26"/>
                </a:cubicBezTo>
                <a:cubicBezTo>
                  <a:pt x="51" y="26"/>
                  <a:pt x="26" y="26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3" name="Google Shape;7193;p41"/>
          <p:cNvSpPr/>
          <p:nvPr/>
        </p:nvSpPr>
        <p:spPr>
          <a:xfrm>
            <a:off x="3827950" y="2993175"/>
            <a:ext cx="25" cy="675"/>
          </a:xfrm>
          <a:custGeom>
            <a:avLst/>
            <a:gdLst/>
            <a:ahLst/>
            <a:cxnLst/>
            <a:rect l="l" t="t" r="r" b="b"/>
            <a:pathLst>
              <a:path w="1" h="27" extrusionOk="0">
                <a:moveTo>
                  <a:pt x="0" y="26"/>
                </a:moveTo>
                <a:lnTo>
                  <a:pt x="0" y="0"/>
                </a:ln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4" name="Google Shape;7194;p41"/>
          <p:cNvSpPr/>
          <p:nvPr/>
        </p:nvSpPr>
        <p:spPr>
          <a:xfrm>
            <a:off x="3827300" y="2991725"/>
            <a:ext cx="1075" cy="2125"/>
          </a:xfrm>
          <a:custGeom>
            <a:avLst/>
            <a:gdLst/>
            <a:ahLst/>
            <a:cxnLst/>
            <a:rect l="l" t="t" r="r" b="b"/>
            <a:pathLst>
              <a:path w="43" h="85" extrusionOk="0">
                <a:moveTo>
                  <a:pt x="22" y="0"/>
                </a:moveTo>
                <a:cubicBezTo>
                  <a:pt x="17" y="0"/>
                  <a:pt x="10" y="2"/>
                  <a:pt x="1" y="7"/>
                </a:cubicBezTo>
                <a:lnTo>
                  <a:pt x="1" y="84"/>
                </a:lnTo>
                <a:cubicBezTo>
                  <a:pt x="22" y="42"/>
                  <a:pt x="43" y="0"/>
                  <a:pt x="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5" name="Google Shape;7195;p41"/>
          <p:cNvSpPr/>
          <p:nvPr/>
        </p:nvSpPr>
        <p:spPr>
          <a:xfrm>
            <a:off x="3990775" y="2993825"/>
            <a:ext cx="1300" cy="25"/>
          </a:xfrm>
          <a:custGeom>
            <a:avLst/>
            <a:gdLst/>
            <a:ahLst/>
            <a:cxnLst/>
            <a:rect l="l" t="t" r="r" b="b"/>
            <a:pathLst>
              <a:path w="52" h="1" extrusionOk="0">
                <a:moveTo>
                  <a:pt x="52" y="0"/>
                </a:moveTo>
                <a:cubicBezTo>
                  <a:pt x="26" y="0"/>
                  <a:pt x="1" y="0"/>
                  <a:pt x="1" y="0"/>
                </a:cubicBezTo>
                <a:cubicBezTo>
                  <a:pt x="1" y="0"/>
                  <a:pt x="26" y="0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6" name="Google Shape;7196;p41"/>
          <p:cNvSpPr/>
          <p:nvPr/>
        </p:nvSpPr>
        <p:spPr>
          <a:xfrm>
            <a:off x="3978600" y="3004075"/>
            <a:ext cx="675" cy="650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26" y="0"/>
                </a:moveTo>
                <a:lnTo>
                  <a:pt x="26" y="0"/>
                </a:lnTo>
                <a:lnTo>
                  <a:pt x="0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7" name="Google Shape;7197;p41"/>
          <p:cNvSpPr/>
          <p:nvPr/>
        </p:nvSpPr>
        <p:spPr>
          <a:xfrm>
            <a:off x="3923475" y="2993175"/>
            <a:ext cx="650" cy="1300"/>
          </a:xfrm>
          <a:custGeom>
            <a:avLst/>
            <a:gdLst/>
            <a:ahLst/>
            <a:cxnLst/>
            <a:rect l="l" t="t" r="r" b="b"/>
            <a:pathLst>
              <a:path w="26" h="52" extrusionOk="0">
                <a:moveTo>
                  <a:pt x="26" y="0"/>
                </a:moveTo>
                <a:lnTo>
                  <a:pt x="0" y="52"/>
                </a:lnTo>
                <a:cubicBezTo>
                  <a:pt x="26" y="52"/>
                  <a:pt x="26" y="26"/>
                  <a:pt x="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8" name="Google Shape;7198;p41"/>
          <p:cNvSpPr/>
          <p:nvPr/>
        </p:nvSpPr>
        <p:spPr>
          <a:xfrm>
            <a:off x="3899100" y="2997650"/>
            <a:ext cx="4525" cy="5175"/>
          </a:xfrm>
          <a:custGeom>
            <a:avLst/>
            <a:gdLst/>
            <a:ahLst/>
            <a:cxnLst/>
            <a:rect l="l" t="t" r="r" b="b"/>
            <a:pathLst>
              <a:path w="181" h="207" extrusionOk="0">
                <a:moveTo>
                  <a:pt x="78" y="1"/>
                </a:moveTo>
                <a:cubicBezTo>
                  <a:pt x="78" y="52"/>
                  <a:pt x="1" y="129"/>
                  <a:pt x="52" y="206"/>
                </a:cubicBezTo>
                <a:lnTo>
                  <a:pt x="180" y="103"/>
                </a:lnTo>
                <a:cubicBezTo>
                  <a:pt x="129" y="103"/>
                  <a:pt x="103" y="52"/>
                  <a:pt x="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9" name="Google Shape;7199;p41"/>
          <p:cNvSpPr/>
          <p:nvPr/>
        </p:nvSpPr>
        <p:spPr>
          <a:xfrm>
            <a:off x="3903600" y="2998950"/>
            <a:ext cx="1300" cy="1300"/>
          </a:xfrm>
          <a:custGeom>
            <a:avLst/>
            <a:gdLst/>
            <a:ahLst/>
            <a:cxnLst/>
            <a:rect l="l" t="t" r="r" b="b"/>
            <a:pathLst>
              <a:path w="52" h="52" extrusionOk="0">
                <a:moveTo>
                  <a:pt x="52" y="0"/>
                </a:moveTo>
                <a:lnTo>
                  <a:pt x="0" y="51"/>
                </a:lnTo>
                <a:cubicBezTo>
                  <a:pt x="26" y="26"/>
                  <a:pt x="52" y="26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0" name="Google Shape;7200;p41"/>
          <p:cNvSpPr/>
          <p:nvPr/>
        </p:nvSpPr>
        <p:spPr>
          <a:xfrm>
            <a:off x="3900400" y="2997025"/>
            <a:ext cx="650" cy="650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0" y="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1" name="Google Shape;7201;p41"/>
          <p:cNvSpPr/>
          <p:nvPr/>
        </p:nvSpPr>
        <p:spPr>
          <a:xfrm>
            <a:off x="3760000" y="2989975"/>
            <a:ext cx="1950" cy="1300"/>
          </a:xfrm>
          <a:custGeom>
            <a:avLst/>
            <a:gdLst/>
            <a:ahLst/>
            <a:cxnLst/>
            <a:rect l="l" t="t" r="r" b="b"/>
            <a:pathLst>
              <a:path w="78" h="52" extrusionOk="0">
                <a:moveTo>
                  <a:pt x="0" y="0"/>
                </a:moveTo>
                <a:lnTo>
                  <a:pt x="0" y="0"/>
                </a:lnTo>
                <a:cubicBezTo>
                  <a:pt x="26" y="26"/>
                  <a:pt x="52" y="51"/>
                  <a:pt x="77" y="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2" name="Google Shape;7202;p41"/>
          <p:cNvSpPr/>
          <p:nvPr/>
        </p:nvSpPr>
        <p:spPr>
          <a:xfrm>
            <a:off x="3924750" y="3001500"/>
            <a:ext cx="1300" cy="2600"/>
          </a:xfrm>
          <a:custGeom>
            <a:avLst/>
            <a:gdLst/>
            <a:ahLst/>
            <a:cxnLst/>
            <a:rect l="l" t="t" r="r" b="b"/>
            <a:pathLst>
              <a:path w="52" h="104" extrusionOk="0">
                <a:moveTo>
                  <a:pt x="52" y="1"/>
                </a:moveTo>
                <a:lnTo>
                  <a:pt x="52" y="1"/>
                </a:lnTo>
                <a:cubicBezTo>
                  <a:pt x="26" y="26"/>
                  <a:pt x="0" y="78"/>
                  <a:pt x="0" y="103"/>
                </a:cubicBezTo>
                <a:cubicBezTo>
                  <a:pt x="52" y="52"/>
                  <a:pt x="52" y="26"/>
                  <a:pt x="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3" name="Google Shape;7203;p41"/>
          <p:cNvSpPr/>
          <p:nvPr/>
        </p:nvSpPr>
        <p:spPr>
          <a:xfrm>
            <a:off x="4125400" y="3002450"/>
            <a:ext cx="2600" cy="2275"/>
          </a:xfrm>
          <a:custGeom>
            <a:avLst/>
            <a:gdLst/>
            <a:ahLst/>
            <a:cxnLst/>
            <a:rect l="l" t="t" r="r" b="b"/>
            <a:pathLst>
              <a:path w="104" h="91" extrusionOk="0">
                <a:moveTo>
                  <a:pt x="81" y="0"/>
                </a:moveTo>
                <a:cubicBezTo>
                  <a:pt x="61" y="0"/>
                  <a:pt x="38" y="72"/>
                  <a:pt x="1" y="91"/>
                </a:cubicBezTo>
                <a:cubicBezTo>
                  <a:pt x="52" y="91"/>
                  <a:pt x="77" y="65"/>
                  <a:pt x="103" y="40"/>
                </a:cubicBezTo>
                <a:cubicBezTo>
                  <a:pt x="96" y="11"/>
                  <a:pt x="89" y="0"/>
                  <a:pt x="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4" name="Google Shape;7204;p41"/>
          <p:cNvSpPr txBox="1">
            <a:spLocks noGrp="1"/>
          </p:cNvSpPr>
          <p:nvPr>
            <p:ph type="title"/>
          </p:nvPr>
        </p:nvSpPr>
        <p:spPr>
          <a:xfrm>
            <a:off x="1625100" y="1153123"/>
            <a:ext cx="5893800" cy="23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 Analytics</a:t>
            </a:r>
            <a:br>
              <a:rPr lang="en-US"/>
            </a:br>
            <a:r>
              <a:rPr lang="en-US"/>
              <a:t>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6" name="Google Shape;8176;p58"/>
          <p:cNvGrpSpPr/>
          <p:nvPr/>
        </p:nvGrpSpPr>
        <p:grpSpPr>
          <a:xfrm>
            <a:off x="1952391" y="1229095"/>
            <a:ext cx="5239218" cy="87569"/>
            <a:chOff x="3962000" y="4060525"/>
            <a:chExt cx="2324125" cy="174754"/>
          </a:xfrm>
        </p:grpSpPr>
        <p:sp>
          <p:nvSpPr>
            <p:cNvPr id="8178" name="Google Shape;8178;p58"/>
            <p:cNvSpPr/>
            <p:nvPr/>
          </p:nvSpPr>
          <p:spPr>
            <a:xfrm>
              <a:off x="4702700" y="4077279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8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8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8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8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8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8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8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8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8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8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8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8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8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8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8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8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8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8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8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8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8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8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8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8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8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8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8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8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8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8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8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B5F562-9A68-4918-2F3B-F9DCFA672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34388"/>
              </p:ext>
            </p:extLst>
          </p:nvPr>
        </p:nvGraphicFramePr>
        <p:xfrm>
          <a:off x="716551" y="1986384"/>
          <a:ext cx="7710899" cy="2219112"/>
        </p:xfrm>
        <a:graphic>
          <a:graphicData uri="http://schemas.openxmlformats.org/drawingml/2006/table">
            <a:tbl>
              <a:tblPr/>
              <a:tblGrid>
                <a:gridCol w="1661190">
                  <a:extLst>
                    <a:ext uri="{9D8B030D-6E8A-4147-A177-3AD203B41FA5}">
                      <a16:colId xmlns:a16="http://schemas.microsoft.com/office/drawing/2014/main" val="1039298072"/>
                    </a:ext>
                  </a:extLst>
                </a:gridCol>
                <a:gridCol w="743817">
                  <a:extLst>
                    <a:ext uri="{9D8B030D-6E8A-4147-A177-3AD203B41FA5}">
                      <a16:colId xmlns:a16="http://schemas.microsoft.com/office/drawing/2014/main" val="2655581006"/>
                    </a:ext>
                  </a:extLst>
                </a:gridCol>
                <a:gridCol w="818199">
                  <a:extLst>
                    <a:ext uri="{9D8B030D-6E8A-4147-A177-3AD203B41FA5}">
                      <a16:colId xmlns:a16="http://schemas.microsoft.com/office/drawing/2014/main" val="2707183398"/>
                    </a:ext>
                  </a:extLst>
                </a:gridCol>
                <a:gridCol w="743817">
                  <a:extLst>
                    <a:ext uri="{9D8B030D-6E8A-4147-A177-3AD203B41FA5}">
                      <a16:colId xmlns:a16="http://schemas.microsoft.com/office/drawing/2014/main" val="2455850736"/>
                    </a:ext>
                  </a:extLst>
                </a:gridCol>
                <a:gridCol w="533068">
                  <a:extLst>
                    <a:ext uri="{9D8B030D-6E8A-4147-A177-3AD203B41FA5}">
                      <a16:colId xmlns:a16="http://schemas.microsoft.com/office/drawing/2014/main" val="1203866080"/>
                    </a:ext>
                  </a:extLst>
                </a:gridCol>
                <a:gridCol w="768611">
                  <a:extLst>
                    <a:ext uri="{9D8B030D-6E8A-4147-A177-3AD203B41FA5}">
                      <a16:colId xmlns:a16="http://schemas.microsoft.com/office/drawing/2014/main" val="223060018"/>
                    </a:ext>
                  </a:extLst>
                </a:gridCol>
                <a:gridCol w="805801">
                  <a:extLst>
                    <a:ext uri="{9D8B030D-6E8A-4147-A177-3AD203B41FA5}">
                      <a16:colId xmlns:a16="http://schemas.microsoft.com/office/drawing/2014/main" val="3673440699"/>
                    </a:ext>
                  </a:extLst>
                </a:gridCol>
                <a:gridCol w="805801">
                  <a:extLst>
                    <a:ext uri="{9D8B030D-6E8A-4147-A177-3AD203B41FA5}">
                      <a16:colId xmlns:a16="http://schemas.microsoft.com/office/drawing/2014/main" val="3586959354"/>
                    </a:ext>
                  </a:extLst>
                </a:gridCol>
                <a:gridCol w="830595">
                  <a:extLst>
                    <a:ext uri="{9D8B030D-6E8A-4147-A177-3AD203B41FA5}">
                      <a16:colId xmlns:a16="http://schemas.microsoft.com/office/drawing/2014/main" val="24858739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mean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std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min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25% (Q1)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50% (Q2)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75% (Q3)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max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29326"/>
                  </a:ext>
                </a:extLst>
              </a:tr>
              <a:tr h="4930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enrollee_id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16875.36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9616.29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8554.25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16982.5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25169.75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33380.00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0091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city_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development_index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0.92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759767"/>
                  </a:ext>
                </a:extLst>
              </a:tr>
              <a:tr h="4773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training_hours</a:t>
                      </a:r>
                      <a:endParaRPr lang="en-US" sz="1200" b="1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65.37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60.06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11115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target</a:t>
                      </a:r>
                      <a:endParaRPr lang="en-US" sz="1200" b="0" dirty="0">
                        <a:effectLst/>
                        <a:latin typeface="Raleway" pitchFamily="2" charset="77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19158.0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  <a:endParaRPr lang="en-VN" sz="120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1.00</a:t>
                      </a:r>
                      <a:endParaRPr lang="en-VN" sz="1200" dirty="0">
                        <a:effectLst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289497"/>
                  </a:ext>
                </a:extLst>
              </a:tr>
            </a:tbl>
          </a:graphicData>
        </a:graphic>
      </p:graphicFrame>
      <p:sp>
        <p:nvSpPr>
          <p:cNvPr id="7" name="Google Shape;8264;p61">
            <a:extLst>
              <a:ext uri="{FF2B5EF4-FFF2-40B4-BE49-F238E27FC236}">
                <a16:creationId xmlns:a16="http://schemas.microsoft.com/office/drawing/2014/main" id="{DDECF96C-B00E-1934-6CCF-4AFE184CA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Numerical attributes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4992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59A858EB-095C-0849-BBCE-88ED59183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94"/>
          <a:stretch/>
        </p:blipFill>
        <p:spPr>
          <a:xfrm>
            <a:off x="423746" y="1925024"/>
            <a:ext cx="4460488" cy="2932897"/>
          </a:xfrm>
          <a:prstGeom prst="snip2DiagRect">
            <a:avLst>
              <a:gd name="adj1" fmla="val 0"/>
              <a:gd name="adj2" fmla="val 25032"/>
            </a:avLst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054147-001D-14C6-7E6A-5854B71B2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6"/>
          <a:stretch/>
        </p:blipFill>
        <p:spPr>
          <a:xfrm>
            <a:off x="4884234" y="2501792"/>
            <a:ext cx="3735659" cy="1974981"/>
          </a:xfrm>
          <a:prstGeom prst="rect">
            <a:avLst/>
          </a:prstGeom>
        </p:spPr>
      </p:pic>
      <p:grpSp>
        <p:nvGrpSpPr>
          <p:cNvPr id="19" name="Google Shape;8176;p58">
            <a:extLst>
              <a:ext uri="{FF2B5EF4-FFF2-40B4-BE49-F238E27FC236}">
                <a16:creationId xmlns:a16="http://schemas.microsoft.com/office/drawing/2014/main" id="{0C9E9F8D-1F08-4346-FD18-605F50F22B01}"/>
              </a:ext>
            </a:extLst>
          </p:cNvPr>
          <p:cNvGrpSpPr/>
          <p:nvPr/>
        </p:nvGrpSpPr>
        <p:grpSpPr>
          <a:xfrm>
            <a:off x="1952391" y="1229095"/>
            <a:ext cx="5239218" cy="87569"/>
            <a:chOff x="3962000" y="4060525"/>
            <a:chExt cx="2324125" cy="174754"/>
          </a:xfrm>
        </p:grpSpPr>
        <p:sp>
          <p:nvSpPr>
            <p:cNvPr id="20" name="Google Shape;8178;p58">
              <a:extLst>
                <a:ext uri="{FF2B5EF4-FFF2-40B4-BE49-F238E27FC236}">
                  <a16:creationId xmlns:a16="http://schemas.microsoft.com/office/drawing/2014/main" id="{AC232B93-5509-E1FD-2656-7AA0B71C91B8}"/>
                </a:ext>
              </a:extLst>
            </p:cNvPr>
            <p:cNvSpPr/>
            <p:nvPr/>
          </p:nvSpPr>
          <p:spPr>
            <a:xfrm>
              <a:off x="4702700" y="4077279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79;p58">
              <a:extLst>
                <a:ext uri="{FF2B5EF4-FFF2-40B4-BE49-F238E27FC236}">
                  <a16:creationId xmlns:a16="http://schemas.microsoft.com/office/drawing/2014/main" id="{0B55B685-04C2-D84D-324F-6C49F4114C72}"/>
                </a:ext>
              </a:extLst>
            </p:cNvPr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80;p58">
              <a:extLst>
                <a:ext uri="{FF2B5EF4-FFF2-40B4-BE49-F238E27FC236}">
                  <a16:creationId xmlns:a16="http://schemas.microsoft.com/office/drawing/2014/main" id="{26B9AD01-E0DF-FC8B-0B70-9385531F6BA5}"/>
                </a:ext>
              </a:extLst>
            </p:cNvPr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81;p58">
              <a:extLst>
                <a:ext uri="{FF2B5EF4-FFF2-40B4-BE49-F238E27FC236}">
                  <a16:creationId xmlns:a16="http://schemas.microsoft.com/office/drawing/2014/main" id="{7BB78175-8872-2038-D21B-E5D6726D666A}"/>
                </a:ext>
              </a:extLst>
            </p:cNvPr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82;p58">
              <a:extLst>
                <a:ext uri="{FF2B5EF4-FFF2-40B4-BE49-F238E27FC236}">
                  <a16:creationId xmlns:a16="http://schemas.microsoft.com/office/drawing/2014/main" id="{B8659AF1-FB18-560D-67A3-432290BAB9B0}"/>
                </a:ext>
              </a:extLst>
            </p:cNvPr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83;p58">
              <a:extLst>
                <a:ext uri="{FF2B5EF4-FFF2-40B4-BE49-F238E27FC236}">
                  <a16:creationId xmlns:a16="http://schemas.microsoft.com/office/drawing/2014/main" id="{B1F40DDC-4D38-0793-8AE7-8213A5A87B55}"/>
                </a:ext>
              </a:extLst>
            </p:cNvPr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84;p58">
              <a:extLst>
                <a:ext uri="{FF2B5EF4-FFF2-40B4-BE49-F238E27FC236}">
                  <a16:creationId xmlns:a16="http://schemas.microsoft.com/office/drawing/2014/main" id="{B52E360C-F7E7-D3EE-48B0-E211E0B093B7}"/>
                </a:ext>
              </a:extLst>
            </p:cNvPr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85;p58">
              <a:extLst>
                <a:ext uri="{FF2B5EF4-FFF2-40B4-BE49-F238E27FC236}">
                  <a16:creationId xmlns:a16="http://schemas.microsoft.com/office/drawing/2014/main" id="{36C16C36-6905-4A2C-91ED-EE80D40A822F}"/>
                </a:ext>
              </a:extLst>
            </p:cNvPr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86;p58">
              <a:extLst>
                <a:ext uri="{FF2B5EF4-FFF2-40B4-BE49-F238E27FC236}">
                  <a16:creationId xmlns:a16="http://schemas.microsoft.com/office/drawing/2014/main" id="{46A287AB-D781-0D84-EA16-7962EEFE4DC2}"/>
                </a:ext>
              </a:extLst>
            </p:cNvPr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87;p58">
              <a:extLst>
                <a:ext uri="{FF2B5EF4-FFF2-40B4-BE49-F238E27FC236}">
                  <a16:creationId xmlns:a16="http://schemas.microsoft.com/office/drawing/2014/main" id="{524761CC-3DA7-C5A7-448B-BCB03E4117F1}"/>
                </a:ext>
              </a:extLst>
            </p:cNvPr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88;p58">
              <a:extLst>
                <a:ext uri="{FF2B5EF4-FFF2-40B4-BE49-F238E27FC236}">
                  <a16:creationId xmlns:a16="http://schemas.microsoft.com/office/drawing/2014/main" id="{7A11657A-7A9D-157D-0224-88C3845F7744}"/>
                </a:ext>
              </a:extLst>
            </p:cNvPr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89;p58">
              <a:extLst>
                <a:ext uri="{FF2B5EF4-FFF2-40B4-BE49-F238E27FC236}">
                  <a16:creationId xmlns:a16="http://schemas.microsoft.com/office/drawing/2014/main" id="{64D7AD22-77F6-293F-151A-2F017F5D249C}"/>
                </a:ext>
              </a:extLst>
            </p:cNvPr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90;p58">
              <a:extLst>
                <a:ext uri="{FF2B5EF4-FFF2-40B4-BE49-F238E27FC236}">
                  <a16:creationId xmlns:a16="http://schemas.microsoft.com/office/drawing/2014/main" id="{C0FAB24C-1127-CFDC-EDA3-BB494280767A}"/>
                </a:ext>
              </a:extLst>
            </p:cNvPr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91;p58">
              <a:extLst>
                <a:ext uri="{FF2B5EF4-FFF2-40B4-BE49-F238E27FC236}">
                  <a16:creationId xmlns:a16="http://schemas.microsoft.com/office/drawing/2014/main" id="{37340872-D73C-28CE-F372-3E8F1DCF79F7}"/>
                </a:ext>
              </a:extLst>
            </p:cNvPr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92;p58">
              <a:extLst>
                <a:ext uri="{FF2B5EF4-FFF2-40B4-BE49-F238E27FC236}">
                  <a16:creationId xmlns:a16="http://schemas.microsoft.com/office/drawing/2014/main" id="{250CFA4A-6E99-E749-D6FF-4E73C557F77D}"/>
                </a:ext>
              </a:extLst>
            </p:cNvPr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93;p58">
              <a:extLst>
                <a:ext uri="{FF2B5EF4-FFF2-40B4-BE49-F238E27FC236}">
                  <a16:creationId xmlns:a16="http://schemas.microsoft.com/office/drawing/2014/main" id="{2F2310AE-305D-8E4A-8FC6-85F94CE73072}"/>
                </a:ext>
              </a:extLst>
            </p:cNvPr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94;p58">
              <a:extLst>
                <a:ext uri="{FF2B5EF4-FFF2-40B4-BE49-F238E27FC236}">
                  <a16:creationId xmlns:a16="http://schemas.microsoft.com/office/drawing/2014/main" id="{1651EDCE-D614-5E40-FA5A-328421E7FAAB}"/>
                </a:ext>
              </a:extLst>
            </p:cNvPr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95;p58">
              <a:extLst>
                <a:ext uri="{FF2B5EF4-FFF2-40B4-BE49-F238E27FC236}">
                  <a16:creationId xmlns:a16="http://schemas.microsoft.com/office/drawing/2014/main" id="{2F114CAE-5EBD-C66E-7645-684EF189154A}"/>
                </a:ext>
              </a:extLst>
            </p:cNvPr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96;p58">
              <a:extLst>
                <a:ext uri="{FF2B5EF4-FFF2-40B4-BE49-F238E27FC236}">
                  <a16:creationId xmlns:a16="http://schemas.microsoft.com/office/drawing/2014/main" id="{32D4346F-C819-37DE-FFD3-07175FC5AC86}"/>
                </a:ext>
              </a:extLst>
            </p:cNvPr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97;p58">
              <a:extLst>
                <a:ext uri="{FF2B5EF4-FFF2-40B4-BE49-F238E27FC236}">
                  <a16:creationId xmlns:a16="http://schemas.microsoft.com/office/drawing/2014/main" id="{051CA2C1-38BC-B022-AC93-C1EDA48ADBE2}"/>
                </a:ext>
              </a:extLst>
            </p:cNvPr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98;p58">
              <a:extLst>
                <a:ext uri="{FF2B5EF4-FFF2-40B4-BE49-F238E27FC236}">
                  <a16:creationId xmlns:a16="http://schemas.microsoft.com/office/drawing/2014/main" id="{E75053CC-AF64-A146-9F1C-8C186DD62C3A}"/>
                </a:ext>
              </a:extLst>
            </p:cNvPr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99;p58">
              <a:extLst>
                <a:ext uri="{FF2B5EF4-FFF2-40B4-BE49-F238E27FC236}">
                  <a16:creationId xmlns:a16="http://schemas.microsoft.com/office/drawing/2014/main" id="{D6E035C7-6EB4-D30E-FACE-0D6D5750D379}"/>
                </a:ext>
              </a:extLst>
            </p:cNvPr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200;p58">
              <a:extLst>
                <a:ext uri="{FF2B5EF4-FFF2-40B4-BE49-F238E27FC236}">
                  <a16:creationId xmlns:a16="http://schemas.microsoft.com/office/drawing/2014/main" id="{5EC24CF8-E67F-2611-9DD0-04CE0531D19B}"/>
                </a:ext>
              </a:extLst>
            </p:cNvPr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1;p58">
              <a:extLst>
                <a:ext uri="{FF2B5EF4-FFF2-40B4-BE49-F238E27FC236}">
                  <a16:creationId xmlns:a16="http://schemas.microsoft.com/office/drawing/2014/main" id="{77790DCB-9E95-39F9-462F-FFB88FB8812C}"/>
                </a:ext>
              </a:extLst>
            </p:cNvPr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202;p58">
              <a:extLst>
                <a:ext uri="{FF2B5EF4-FFF2-40B4-BE49-F238E27FC236}">
                  <a16:creationId xmlns:a16="http://schemas.microsoft.com/office/drawing/2014/main" id="{B1C62EBA-91BA-B31F-29A0-CD1AB2C5C93E}"/>
                </a:ext>
              </a:extLst>
            </p:cNvPr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03;p58">
              <a:extLst>
                <a:ext uri="{FF2B5EF4-FFF2-40B4-BE49-F238E27FC236}">
                  <a16:creationId xmlns:a16="http://schemas.microsoft.com/office/drawing/2014/main" id="{7E550E49-913B-0518-C133-D1A8D8DADA07}"/>
                </a:ext>
              </a:extLst>
            </p:cNvPr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04;p58">
              <a:extLst>
                <a:ext uri="{FF2B5EF4-FFF2-40B4-BE49-F238E27FC236}">
                  <a16:creationId xmlns:a16="http://schemas.microsoft.com/office/drawing/2014/main" id="{CE09EE27-7CD6-22E4-1DD1-35CEA1BC3B8D}"/>
                </a:ext>
              </a:extLst>
            </p:cNvPr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05;p58">
              <a:extLst>
                <a:ext uri="{FF2B5EF4-FFF2-40B4-BE49-F238E27FC236}">
                  <a16:creationId xmlns:a16="http://schemas.microsoft.com/office/drawing/2014/main" id="{24A11C88-E526-85AB-C6ED-F18D487BF00D}"/>
                </a:ext>
              </a:extLst>
            </p:cNvPr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06;p58">
              <a:extLst>
                <a:ext uri="{FF2B5EF4-FFF2-40B4-BE49-F238E27FC236}">
                  <a16:creationId xmlns:a16="http://schemas.microsoft.com/office/drawing/2014/main" id="{D1E1B8FA-89FE-5B96-ED05-9990367D57B7}"/>
                </a:ext>
              </a:extLst>
            </p:cNvPr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07;p58">
              <a:extLst>
                <a:ext uri="{FF2B5EF4-FFF2-40B4-BE49-F238E27FC236}">
                  <a16:creationId xmlns:a16="http://schemas.microsoft.com/office/drawing/2014/main" id="{F0D02E7B-B473-5CF6-D528-EF1D7F5B6A5C}"/>
                </a:ext>
              </a:extLst>
            </p:cNvPr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08;p58">
              <a:extLst>
                <a:ext uri="{FF2B5EF4-FFF2-40B4-BE49-F238E27FC236}">
                  <a16:creationId xmlns:a16="http://schemas.microsoft.com/office/drawing/2014/main" id="{BF4C9EC5-20B2-DF8F-5451-847BC7A5276E}"/>
                </a:ext>
              </a:extLst>
            </p:cNvPr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77;p58">
              <a:extLst>
                <a:ext uri="{FF2B5EF4-FFF2-40B4-BE49-F238E27FC236}">
                  <a16:creationId xmlns:a16="http://schemas.microsoft.com/office/drawing/2014/main" id="{03E53860-F4D4-C9CD-25FF-4E559FABAC36}"/>
                </a:ext>
              </a:extLst>
            </p:cNvPr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8264;p61">
            <a:extLst>
              <a:ext uri="{FF2B5EF4-FFF2-40B4-BE49-F238E27FC236}">
                <a16:creationId xmlns:a16="http://schemas.microsoft.com/office/drawing/2014/main" id="{B04CC198-FEAF-5C47-8B02-B5650462A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Numerical attributes</a:t>
            </a:r>
            <a:endParaRPr sz="4000" dirty="0"/>
          </a:p>
        </p:txBody>
      </p:sp>
      <p:sp>
        <p:nvSpPr>
          <p:cNvPr id="53" name="Google Shape;7320;p46">
            <a:extLst>
              <a:ext uri="{FF2B5EF4-FFF2-40B4-BE49-F238E27FC236}">
                <a16:creationId xmlns:a16="http://schemas.microsoft.com/office/drawing/2014/main" id="{34E0A936-6A39-3B70-5EB2-41A0141AEF79}"/>
              </a:ext>
            </a:extLst>
          </p:cNvPr>
          <p:cNvSpPr txBox="1">
            <a:spLocks/>
          </p:cNvSpPr>
          <p:nvPr/>
        </p:nvSpPr>
        <p:spPr>
          <a:xfrm>
            <a:off x="4432319" y="1908777"/>
            <a:ext cx="4189335" cy="54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en-US" sz="1400" dirty="0" err="1"/>
              <a:t>city_development_index</a:t>
            </a:r>
            <a:r>
              <a:rPr lang="en-US" sz="1400" dirty="0"/>
              <a:t>” vs. ”target”</a:t>
            </a:r>
            <a:br>
              <a:rPr lang="en-US" sz="1400" dirty="0"/>
            </a:br>
            <a:r>
              <a:rPr lang="en-US" sz="1400" dirty="0"/>
              <a:t>negative correlation </a:t>
            </a:r>
          </a:p>
        </p:txBody>
      </p:sp>
    </p:spTree>
    <p:extLst>
      <p:ext uri="{BB962C8B-B14F-4D97-AF65-F5344CB8AC3E}">
        <p14:creationId xmlns:p14="http://schemas.microsoft.com/office/powerpoint/2010/main" val="222727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0" name="Google Shape;7320;p46"/>
          <p:cNvSpPr txBox="1">
            <a:spLocks noGrp="1"/>
          </p:cNvSpPr>
          <p:nvPr>
            <p:ph type="subTitle" idx="1"/>
          </p:nvPr>
        </p:nvSpPr>
        <p:spPr>
          <a:xfrm>
            <a:off x="808598" y="1883542"/>
            <a:ext cx="6849213" cy="319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200000"/>
              </a:lnSpc>
            </a:pPr>
            <a:r>
              <a:rPr lang="en-US" sz="1400"/>
              <a:t>Created </a:t>
            </a:r>
            <a:r>
              <a:rPr lang="en-US" sz="1400" dirty="0"/>
              <a:t>for the Second United Nations Conference on Human Settlements</a:t>
            </a:r>
            <a:r>
              <a:rPr lang="en-US" sz="1400"/>
              <a:t>.</a:t>
            </a:r>
            <a:endParaRPr lang="en-US" sz="1400" dirty="0"/>
          </a:p>
        </p:txBody>
      </p:sp>
      <p:sp>
        <p:nvSpPr>
          <p:cNvPr id="7321" name="Google Shape;7321;p46"/>
          <p:cNvSpPr txBox="1">
            <a:spLocks noGrp="1"/>
          </p:cNvSpPr>
          <p:nvPr>
            <p:ph type="ctrTitle"/>
          </p:nvPr>
        </p:nvSpPr>
        <p:spPr>
          <a:xfrm>
            <a:off x="5118068" y="1084271"/>
            <a:ext cx="3030406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City Development Index (CDI)</a:t>
            </a:r>
            <a:endParaRPr sz="2400" dirty="0"/>
          </a:p>
        </p:txBody>
      </p:sp>
      <p:grpSp>
        <p:nvGrpSpPr>
          <p:cNvPr id="7322" name="Google Shape;7322;p46"/>
          <p:cNvGrpSpPr/>
          <p:nvPr/>
        </p:nvGrpSpPr>
        <p:grpSpPr>
          <a:xfrm>
            <a:off x="5374888" y="1250048"/>
            <a:ext cx="2773586" cy="130146"/>
            <a:chOff x="3962000" y="4060525"/>
            <a:chExt cx="2324125" cy="174750"/>
          </a:xfrm>
        </p:grpSpPr>
        <p:sp>
          <p:nvSpPr>
            <p:cNvPr id="7323" name="Google Shape;7323;p46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6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6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6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6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6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6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6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46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46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6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6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6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6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6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6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6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6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46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46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6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6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46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46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6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6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6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6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6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46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46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6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7320;p46">
            <a:extLst>
              <a:ext uri="{FF2B5EF4-FFF2-40B4-BE49-F238E27FC236}">
                <a16:creationId xmlns:a16="http://schemas.microsoft.com/office/drawing/2014/main" id="{B83AC244-34B4-6D6E-75F7-0512E6042958}"/>
              </a:ext>
            </a:extLst>
          </p:cNvPr>
          <p:cNvSpPr txBox="1">
            <a:spLocks/>
          </p:cNvSpPr>
          <p:nvPr/>
        </p:nvSpPr>
        <p:spPr>
          <a:xfrm>
            <a:off x="808597" y="3534418"/>
            <a:ext cx="6849213" cy="31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Value</a:t>
            </a:r>
            <a:r>
              <a:rPr lang="en-US" sz="1400" dirty="0"/>
              <a:t> range [0, 100]</a:t>
            </a:r>
          </a:p>
        </p:txBody>
      </p:sp>
      <p:sp>
        <p:nvSpPr>
          <p:cNvPr id="8" name="Google Shape;7320;p46">
            <a:extLst>
              <a:ext uri="{FF2B5EF4-FFF2-40B4-BE49-F238E27FC236}">
                <a16:creationId xmlns:a16="http://schemas.microsoft.com/office/drawing/2014/main" id="{CB2BFD3A-7FDB-A554-9C4C-B3C3105A49A0}"/>
              </a:ext>
            </a:extLst>
          </p:cNvPr>
          <p:cNvSpPr txBox="1">
            <a:spLocks/>
          </p:cNvSpPr>
          <p:nvPr/>
        </p:nvSpPr>
        <p:spPr>
          <a:xfrm>
            <a:off x="808598" y="2220867"/>
            <a:ext cx="6849213" cy="3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Measure</a:t>
            </a:r>
            <a:r>
              <a:rPr lang="en-US" sz="1400" dirty="0"/>
              <a:t> of average well-being &amp; access to urban facilities by individuals.</a:t>
            </a:r>
          </a:p>
        </p:txBody>
      </p:sp>
      <p:sp>
        <p:nvSpPr>
          <p:cNvPr id="9" name="Google Shape;7320;p46">
            <a:extLst>
              <a:ext uri="{FF2B5EF4-FFF2-40B4-BE49-F238E27FC236}">
                <a16:creationId xmlns:a16="http://schemas.microsoft.com/office/drawing/2014/main" id="{31A46032-5604-9F80-505C-7A40F905AA68}"/>
              </a:ext>
            </a:extLst>
          </p:cNvPr>
          <p:cNvSpPr txBox="1">
            <a:spLocks/>
          </p:cNvSpPr>
          <p:nvPr/>
        </p:nvSpPr>
        <p:spPr>
          <a:xfrm>
            <a:off x="808598" y="2540071"/>
            <a:ext cx="6849213" cy="31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Measure </a:t>
            </a:r>
            <a:r>
              <a:rPr lang="en-US" sz="1400" dirty="0"/>
              <a:t>urban poverty &amp; urban governance</a:t>
            </a:r>
            <a:r>
              <a:rPr lang="en-US" sz="1400"/>
              <a:t>.</a:t>
            </a:r>
            <a:endParaRPr lang="en-US" sz="1400" dirty="0"/>
          </a:p>
        </p:txBody>
      </p:sp>
      <p:sp>
        <p:nvSpPr>
          <p:cNvPr id="10" name="Google Shape;7320;p46">
            <a:extLst>
              <a:ext uri="{FF2B5EF4-FFF2-40B4-BE49-F238E27FC236}">
                <a16:creationId xmlns:a16="http://schemas.microsoft.com/office/drawing/2014/main" id="{AF1B63C7-C4B6-FC68-C2FD-A14E415858B7}"/>
              </a:ext>
            </a:extLst>
          </p:cNvPr>
          <p:cNvSpPr txBox="1">
            <a:spLocks/>
          </p:cNvSpPr>
          <p:nvPr/>
        </p:nvSpPr>
        <p:spPr>
          <a:xfrm>
            <a:off x="808598" y="2870426"/>
            <a:ext cx="6849213" cy="31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/>
              <a:t>Rank</a:t>
            </a:r>
            <a:r>
              <a:rPr lang="en-US" sz="1400" dirty="0"/>
              <a:t> cities around the world according to CDI</a:t>
            </a:r>
          </a:p>
        </p:txBody>
      </p:sp>
      <p:sp>
        <p:nvSpPr>
          <p:cNvPr id="11" name="Google Shape;7320;p46">
            <a:extLst>
              <a:ext uri="{FF2B5EF4-FFF2-40B4-BE49-F238E27FC236}">
                <a16:creationId xmlns:a16="http://schemas.microsoft.com/office/drawing/2014/main" id="{13662DFD-CFB6-0131-9CA9-E321388B1D9D}"/>
              </a:ext>
            </a:extLst>
          </p:cNvPr>
          <p:cNvSpPr txBox="1">
            <a:spLocks/>
          </p:cNvSpPr>
          <p:nvPr/>
        </p:nvSpPr>
        <p:spPr>
          <a:xfrm>
            <a:off x="808598" y="3200782"/>
            <a:ext cx="6849213" cy="32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400" dirty="0"/>
              <a:t> </a:t>
            </a:r>
            <a:r>
              <a:rPr lang="en-US" sz="1400"/>
              <a:t>Average</a:t>
            </a:r>
            <a:r>
              <a:rPr lang="en-US" sz="1400" dirty="0"/>
              <a:t> of 5 subindices: infrastructure, waste, health, education, city product.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4C226C2-FC6B-0C89-EB6B-4D935CAE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/>
          <a:stretch/>
        </p:blipFill>
        <p:spPr bwMode="auto">
          <a:xfrm>
            <a:off x="874721" y="1747198"/>
            <a:ext cx="7394557" cy="2594823"/>
          </a:xfrm>
          <a:prstGeom prst="round2DiagRect">
            <a:avLst>
              <a:gd name="adj1" fmla="val 2010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3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261;p61">
            <a:extLst>
              <a:ext uri="{FF2B5EF4-FFF2-40B4-BE49-F238E27FC236}">
                <a16:creationId xmlns:a16="http://schemas.microsoft.com/office/drawing/2014/main" id="{6216EBA9-F061-2662-BFE8-730814115767}"/>
              </a:ext>
            </a:extLst>
          </p:cNvPr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5400000">
            <a:off x="1140108" y="1438386"/>
            <a:ext cx="541250" cy="102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1" name="Google Shape;8261;p6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5400000">
            <a:off x="4491544" y="-1821478"/>
            <a:ext cx="160912" cy="585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E0B1C4-A5CF-9666-97B5-CE55F0240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20044"/>
              </p:ext>
            </p:extLst>
          </p:nvPr>
        </p:nvGraphicFramePr>
        <p:xfrm>
          <a:off x="1410733" y="1452834"/>
          <a:ext cx="6322533" cy="3285978"/>
        </p:xfrm>
        <a:graphic>
          <a:graphicData uri="http://schemas.openxmlformats.org/drawingml/2006/table">
            <a:tbl>
              <a:tblPr/>
              <a:tblGrid>
                <a:gridCol w="1893588">
                  <a:extLst>
                    <a:ext uri="{9D8B030D-6E8A-4147-A177-3AD203B41FA5}">
                      <a16:colId xmlns:a16="http://schemas.microsoft.com/office/drawing/2014/main" val="964792064"/>
                    </a:ext>
                  </a:extLst>
                </a:gridCol>
                <a:gridCol w="805263">
                  <a:extLst>
                    <a:ext uri="{9D8B030D-6E8A-4147-A177-3AD203B41FA5}">
                      <a16:colId xmlns:a16="http://schemas.microsoft.com/office/drawing/2014/main" val="3018547949"/>
                    </a:ext>
                  </a:extLst>
                </a:gridCol>
                <a:gridCol w="1984451">
                  <a:extLst>
                    <a:ext uri="{9D8B030D-6E8A-4147-A177-3AD203B41FA5}">
                      <a16:colId xmlns:a16="http://schemas.microsoft.com/office/drawing/2014/main" val="2896947735"/>
                    </a:ext>
                  </a:extLst>
                </a:gridCol>
                <a:gridCol w="776450">
                  <a:extLst>
                    <a:ext uri="{9D8B030D-6E8A-4147-A177-3AD203B41FA5}">
                      <a16:colId xmlns:a16="http://schemas.microsoft.com/office/drawing/2014/main" val="289950436"/>
                    </a:ext>
                  </a:extLst>
                </a:gridCol>
                <a:gridCol w="862781">
                  <a:extLst>
                    <a:ext uri="{9D8B030D-6E8A-4147-A177-3AD203B41FA5}">
                      <a16:colId xmlns:a16="http://schemas.microsoft.com/office/drawing/2014/main" val="31127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br>
                        <a:rPr lang="en-VN" sz="1200" dirty="0">
                          <a:effectLst/>
                          <a:latin typeface="Raleway" pitchFamily="2" charset="77"/>
                        </a:rPr>
                      </a:b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top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freq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64957"/>
                  </a:ext>
                </a:extLst>
              </a:tr>
              <a:tr h="2535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123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city_103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4355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19158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766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gender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Male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13221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14650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5220450"/>
                  </a:ext>
                </a:extLst>
              </a:tr>
              <a:tr h="2535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relevant_experience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Has relevant experience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13792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19158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612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enrolled_university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no_enrollment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13817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18772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68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education_level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Graduate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11598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18698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374019"/>
                  </a:ext>
                </a:extLst>
              </a:tr>
              <a:tr h="33867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major_discipline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STEM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14492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16345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3650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22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3286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19093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305293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company_size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50-99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3083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13220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222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company_type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Pvt Ltd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9817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13018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34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last_new_job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8040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18735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7037339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CB0A4748-C91D-9C88-2BBD-9C887570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146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sp>
        <p:nvSpPr>
          <p:cNvPr id="39" name="Google Shape;8264;p61">
            <a:extLst>
              <a:ext uri="{FF2B5EF4-FFF2-40B4-BE49-F238E27FC236}">
                <a16:creationId xmlns:a16="http://schemas.microsoft.com/office/drawing/2014/main" id="{BF75F897-76AC-810B-2F54-7D731DFD8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Categorical attributes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79672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261;p61">
            <a:extLst>
              <a:ext uri="{FF2B5EF4-FFF2-40B4-BE49-F238E27FC236}">
                <a16:creationId xmlns:a16="http://schemas.microsoft.com/office/drawing/2014/main" id="{19410A30-548C-FFAB-ECEF-8F81E0F86834}"/>
              </a:ext>
            </a:extLst>
          </p:cNvPr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5400000">
            <a:off x="4715052" y="-2044987"/>
            <a:ext cx="120259" cy="62620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E0B1C4-A5CF-9666-97B5-CE55F0240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06593"/>
              </p:ext>
            </p:extLst>
          </p:nvPr>
        </p:nvGraphicFramePr>
        <p:xfrm>
          <a:off x="1112166" y="1788956"/>
          <a:ext cx="6919667" cy="2359040"/>
        </p:xfrm>
        <a:graphic>
          <a:graphicData uri="http://schemas.openxmlformats.org/drawingml/2006/table">
            <a:tbl>
              <a:tblPr/>
              <a:tblGrid>
                <a:gridCol w="973112">
                  <a:extLst>
                    <a:ext uri="{9D8B030D-6E8A-4147-A177-3AD203B41FA5}">
                      <a16:colId xmlns:a16="http://schemas.microsoft.com/office/drawing/2014/main" val="964792064"/>
                    </a:ext>
                  </a:extLst>
                </a:gridCol>
                <a:gridCol w="2408663">
                  <a:extLst>
                    <a:ext uri="{9D8B030D-6E8A-4147-A177-3AD203B41FA5}">
                      <a16:colId xmlns:a16="http://schemas.microsoft.com/office/drawing/2014/main" val="2576405355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240647924"/>
                    </a:ext>
                  </a:extLst>
                </a:gridCol>
                <a:gridCol w="635620">
                  <a:extLst>
                    <a:ext uri="{9D8B030D-6E8A-4147-A177-3AD203B41FA5}">
                      <a16:colId xmlns:a16="http://schemas.microsoft.com/office/drawing/2014/main" val="3018547949"/>
                    </a:ext>
                  </a:extLst>
                </a:gridCol>
                <a:gridCol w="512956">
                  <a:extLst>
                    <a:ext uri="{9D8B030D-6E8A-4147-A177-3AD203B41FA5}">
                      <a16:colId xmlns:a16="http://schemas.microsoft.com/office/drawing/2014/main" val="2896947735"/>
                    </a:ext>
                  </a:extLst>
                </a:gridCol>
                <a:gridCol w="479502">
                  <a:extLst>
                    <a:ext uri="{9D8B030D-6E8A-4147-A177-3AD203B41FA5}">
                      <a16:colId xmlns:a16="http://schemas.microsoft.com/office/drawing/2014/main" val="289950436"/>
                    </a:ext>
                  </a:extLst>
                </a:gridCol>
                <a:gridCol w="1318799">
                  <a:extLst>
                    <a:ext uri="{9D8B030D-6E8A-4147-A177-3AD203B41FA5}">
                      <a16:colId xmlns:a16="http://schemas.microsoft.com/office/drawing/2014/main" val="1707202472"/>
                    </a:ext>
                  </a:extLst>
                </a:gridCol>
              </a:tblGrid>
              <a:tr h="378624">
                <a:tc>
                  <a:txBody>
                    <a:bodyPr/>
                    <a:lstStyle/>
                    <a:p>
                      <a:pPr fontAlgn="ctr"/>
                      <a:br>
                        <a:rPr lang="en-VN" sz="1200" dirty="0">
                          <a:effectLst/>
                          <a:latin typeface="Raleway" pitchFamily="2" charset="77"/>
                        </a:rPr>
                      </a:b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Description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top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freq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Unique values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64957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Candidate </a:t>
                      </a:r>
                      <a:b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total experience </a:t>
                      </a:r>
                      <a:b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(in years)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19093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22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3286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&gt;20</a:t>
                      </a: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15, 5, </a:t>
                      </a:r>
                      <a:r>
                        <a:rPr lang="en-VN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&lt;1</a:t>
                      </a: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11, 13, 7, 17, 2, 16, 1, 4, 10...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305293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company_</a:t>
                      </a:r>
                      <a:b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size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Number of employees in current </a:t>
                      </a:r>
                      <a:b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employer's company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13220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50-99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3083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nan,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50-99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&lt;10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10000+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5000-9999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1000-4999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,...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22425"/>
                  </a:ext>
                </a:extLst>
              </a:tr>
              <a:tr h="3369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last_</a:t>
                      </a:r>
                      <a:b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1" i="0" u="none" strike="noStrike" dirty="0" err="1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new_job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Difference in years between previous and current job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18735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8040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1,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&gt;4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never</a:t>
                      </a:r>
                      <a:r>
                        <a:rPr lang="en-US" sz="1200" b="0" i="0" u="none" strike="noStrike" dirty="0">
                          <a:solidFill>
                            <a:srgbClr val="212121"/>
                          </a:solidFill>
                          <a:effectLst/>
                          <a:latin typeface="Raleway" pitchFamily="2" charset="77"/>
                        </a:rPr>
                        <a:t>, 4, 3, 2, nan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43420" marR="43420" marT="43420" marB="4342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37339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CB0A4748-C91D-9C88-2BBD-9C887570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146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sp>
        <p:nvSpPr>
          <p:cNvPr id="6" name="Google Shape;8264;p61">
            <a:extLst>
              <a:ext uri="{FF2B5EF4-FFF2-40B4-BE49-F238E27FC236}">
                <a16:creationId xmlns:a16="http://schemas.microsoft.com/office/drawing/2014/main" id="{8F65E0A8-ED50-ED40-1F66-4E2D53886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Categorical attributes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8735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2799464" y="3516370"/>
            <a:ext cx="3553525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361;p47">
            <a:extLst>
              <a:ext uri="{FF2B5EF4-FFF2-40B4-BE49-F238E27FC236}">
                <a16:creationId xmlns:a16="http://schemas.microsoft.com/office/drawing/2014/main" id="{C2FC6FB8-E2B4-97AF-1D18-580FB875B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2789" y="2313679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Preprocessing:</a:t>
            </a:r>
            <a:br>
              <a:rPr lang="en-US" dirty="0"/>
            </a:br>
            <a:r>
              <a:rPr lang="en-US" dirty="0"/>
              <a:t>Data Cleaning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27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356561" y="686466"/>
            <a:ext cx="742499" cy="46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4" name="Google Shape;7774;p53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flipH="1">
            <a:off x="869001" y="2368531"/>
            <a:ext cx="2120951" cy="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5" name="Google Shape;7775;p5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3556735" y="1796179"/>
            <a:ext cx="2120950" cy="8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6" name="Google Shape;7776;p5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flipH="1">
            <a:off x="6252424" y="2391178"/>
            <a:ext cx="2022575" cy="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7" name="Google Shape;7777;p53"/>
          <p:cNvSpPr txBox="1">
            <a:spLocks noGrp="1"/>
          </p:cNvSpPr>
          <p:nvPr>
            <p:ph type="subTitle" idx="4"/>
          </p:nvPr>
        </p:nvSpPr>
        <p:spPr>
          <a:xfrm>
            <a:off x="3406730" y="2592314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Math symbols make it impossible for calculation</a:t>
            </a:r>
            <a:endParaRPr/>
          </a:p>
        </p:txBody>
      </p:sp>
      <p:sp>
        <p:nvSpPr>
          <p:cNvPr id="7778" name="Google Shape;7778;p53"/>
          <p:cNvSpPr txBox="1">
            <a:spLocks noGrp="1"/>
          </p:cNvSpPr>
          <p:nvPr>
            <p:ph type="subTitle" idx="6"/>
          </p:nvPr>
        </p:nvSpPr>
        <p:spPr>
          <a:xfrm>
            <a:off x="722575" y="3141926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 column is worth dealing with..</a:t>
            </a:r>
            <a:endParaRPr/>
          </a:p>
        </p:txBody>
      </p:sp>
      <p:sp>
        <p:nvSpPr>
          <p:cNvPr id="7779" name="Google Shape;7779;p53"/>
          <p:cNvSpPr txBox="1">
            <a:spLocks noGrp="1"/>
          </p:cNvSpPr>
          <p:nvPr>
            <p:ph type="subTitle" idx="5"/>
          </p:nvPr>
        </p:nvSpPr>
        <p:spPr>
          <a:xfrm>
            <a:off x="6102401" y="3145275"/>
            <a:ext cx="2322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all attributes in their correct form.</a:t>
            </a:r>
            <a:endParaRPr/>
          </a:p>
        </p:txBody>
      </p:sp>
      <p:sp>
        <p:nvSpPr>
          <p:cNvPr id="7780" name="Google Shape;7780;p53"/>
          <p:cNvSpPr txBox="1">
            <a:spLocks noGrp="1"/>
          </p:cNvSpPr>
          <p:nvPr>
            <p:ph type="subTitle" idx="1"/>
          </p:nvPr>
        </p:nvSpPr>
        <p:spPr>
          <a:xfrm>
            <a:off x="3764188" y="1992632"/>
            <a:ext cx="1633041" cy="62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Delete special characters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781" name="Google Shape;7781;p53"/>
          <p:cNvSpPr txBox="1">
            <a:spLocks noGrp="1"/>
          </p:cNvSpPr>
          <p:nvPr>
            <p:ph type="subTitle" idx="3"/>
          </p:nvPr>
        </p:nvSpPr>
        <p:spPr>
          <a:xfrm>
            <a:off x="924224" y="2531687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unecessary columns</a:t>
            </a:r>
            <a:endParaRPr/>
          </a:p>
        </p:txBody>
      </p:sp>
      <p:sp>
        <p:nvSpPr>
          <p:cNvPr id="7782" name="Google Shape;7782;p53"/>
          <p:cNvSpPr txBox="1">
            <a:spLocks noGrp="1"/>
          </p:cNvSpPr>
          <p:nvPr>
            <p:ph type="subTitle" idx="2"/>
          </p:nvPr>
        </p:nvSpPr>
        <p:spPr>
          <a:xfrm>
            <a:off x="6279850" y="2476381"/>
            <a:ext cx="19677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Correct Data Types</a:t>
            </a:r>
            <a:endParaRPr/>
          </a:p>
        </p:txBody>
      </p:sp>
      <p:grpSp>
        <p:nvGrpSpPr>
          <p:cNvPr id="7783" name="Google Shape;7783;p53"/>
          <p:cNvGrpSpPr/>
          <p:nvPr/>
        </p:nvGrpSpPr>
        <p:grpSpPr>
          <a:xfrm>
            <a:off x="1194195" y="1180682"/>
            <a:ext cx="6747669" cy="116028"/>
            <a:chOff x="3962000" y="4060525"/>
            <a:chExt cx="2324125" cy="174750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53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968621" y="626595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columns, drop odd strings, correct dtype</a:t>
            </a:r>
            <a:endParaRPr/>
          </a:p>
        </p:txBody>
      </p:sp>
      <p:sp>
        <p:nvSpPr>
          <p:cNvPr id="6" name="Google Shape;7297;p43">
            <a:extLst>
              <a:ext uri="{FF2B5EF4-FFF2-40B4-BE49-F238E27FC236}">
                <a16:creationId xmlns:a16="http://schemas.microsoft.com/office/drawing/2014/main" id="{BA721ED2-F406-5B6D-6FB7-8A0A1B4F7088}"/>
              </a:ext>
            </a:extLst>
          </p:cNvPr>
          <p:cNvSpPr txBox="1">
            <a:spLocks/>
          </p:cNvSpPr>
          <p:nvPr/>
        </p:nvSpPr>
        <p:spPr>
          <a:xfrm>
            <a:off x="351325" y="735574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500" dirty="0">
                <a:solidFill>
                  <a:schemeClr val="accent3"/>
                </a:solidFill>
                <a:latin typeface="Caveat Brush" pitchFamily="2" charset="0"/>
              </a:rPr>
              <a:t>3.1</a:t>
            </a:r>
            <a:endParaRPr lang="en" sz="3500">
              <a:solidFill>
                <a:schemeClr val="accent3"/>
              </a:solidFill>
              <a:latin typeface="Caveat Brush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" name="Google Shape;7321;p46"/>
          <p:cNvSpPr txBox="1">
            <a:spLocks noGrp="1"/>
          </p:cNvSpPr>
          <p:nvPr>
            <p:ph type="ctrTitle"/>
          </p:nvPr>
        </p:nvSpPr>
        <p:spPr>
          <a:xfrm>
            <a:off x="1922947" y="349032"/>
            <a:ext cx="5298106" cy="84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All data types before a</a:t>
            </a:r>
            <a:r>
              <a:rPr lang="en-US" sz="2800" dirty="0" err="1"/>
              <a:t>nd</a:t>
            </a:r>
            <a:r>
              <a:rPr lang="en" sz="2800" dirty="0"/>
              <a:t> after cleaning</a:t>
            </a:r>
            <a:endParaRPr sz="2800" dirty="0"/>
          </a:p>
        </p:txBody>
      </p:sp>
      <p:grpSp>
        <p:nvGrpSpPr>
          <p:cNvPr id="7322" name="Google Shape;7322;p46"/>
          <p:cNvGrpSpPr/>
          <p:nvPr/>
        </p:nvGrpSpPr>
        <p:grpSpPr>
          <a:xfrm>
            <a:off x="2183727" y="971468"/>
            <a:ext cx="4612821" cy="115144"/>
            <a:chOff x="3970600" y="4061177"/>
            <a:chExt cx="2315525" cy="174098"/>
          </a:xfrm>
        </p:grpSpPr>
        <p:sp>
          <p:nvSpPr>
            <p:cNvPr id="7323" name="Google Shape;7323;p46"/>
            <p:cNvSpPr/>
            <p:nvPr/>
          </p:nvSpPr>
          <p:spPr>
            <a:xfrm>
              <a:off x="3970600" y="4061177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6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6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6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6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6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6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6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46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46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6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6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6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6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6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6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6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6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46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46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6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6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46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46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6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6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6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6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6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46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46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6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4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EC6B56-EECD-0AB9-B3FF-0918789B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38" y="1612800"/>
            <a:ext cx="3810226" cy="23577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BA6EC-E309-79A2-56E2-66340950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39" y="1612800"/>
            <a:ext cx="3648074" cy="282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7495;p49">
            <a:extLst>
              <a:ext uri="{FF2B5EF4-FFF2-40B4-BE49-F238E27FC236}">
                <a16:creationId xmlns:a16="http://schemas.microsoft.com/office/drawing/2014/main" id="{40C172DE-EE14-34B8-552B-B1268CDFF11E}"/>
              </a:ext>
            </a:extLst>
          </p:cNvPr>
          <p:cNvSpPr/>
          <p:nvPr/>
        </p:nvSpPr>
        <p:spPr>
          <a:xfrm rot="4770181">
            <a:off x="8081733" y="3457475"/>
            <a:ext cx="688061" cy="895198"/>
          </a:xfrm>
          <a:custGeom>
            <a:avLst/>
            <a:gdLst/>
            <a:ahLst/>
            <a:cxnLst/>
            <a:rect l="l" t="t" r="r" b="b"/>
            <a:pathLst>
              <a:path w="10633" h="13834" extrusionOk="0">
                <a:moveTo>
                  <a:pt x="3698" y="0"/>
                </a:moveTo>
                <a:cubicBezTo>
                  <a:pt x="3698" y="0"/>
                  <a:pt x="3650" y="579"/>
                  <a:pt x="3343" y="768"/>
                </a:cubicBezTo>
                <a:cubicBezTo>
                  <a:pt x="3253" y="820"/>
                  <a:pt x="3153" y="839"/>
                  <a:pt x="3058" y="839"/>
                </a:cubicBezTo>
                <a:cubicBezTo>
                  <a:pt x="2829" y="839"/>
                  <a:pt x="2623" y="733"/>
                  <a:pt x="2623" y="733"/>
                </a:cubicBezTo>
                <a:cubicBezTo>
                  <a:pt x="2623" y="733"/>
                  <a:pt x="2564" y="1312"/>
                  <a:pt x="2233" y="1501"/>
                </a:cubicBezTo>
                <a:cubicBezTo>
                  <a:pt x="2142" y="1555"/>
                  <a:pt x="2021" y="1574"/>
                  <a:pt x="1894" y="1574"/>
                </a:cubicBezTo>
                <a:cubicBezTo>
                  <a:pt x="1578" y="1574"/>
                  <a:pt x="1229" y="1453"/>
                  <a:pt x="1229" y="1453"/>
                </a:cubicBezTo>
                <a:cubicBezTo>
                  <a:pt x="1229" y="1453"/>
                  <a:pt x="1099" y="2056"/>
                  <a:pt x="886" y="2198"/>
                </a:cubicBezTo>
                <a:cubicBezTo>
                  <a:pt x="819" y="2238"/>
                  <a:pt x="707" y="2252"/>
                  <a:pt x="584" y="2252"/>
                </a:cubicBezTo>
                <a:cubicBezTo>
                  <a:pt x="317" y="2252"/>
                  <a:pt x="0" y="2186"/>
                  <a:pt x="0" y="2186"/>
                </a:cubicBezTo>
                <a:lnTo>
                  <a:pt x="0" y="2186"/>
                </a:lnTo>
                <a:lnTo>
                  <a:pt x="6864" y="13834"/>
                </a:lnTo>
                <a:cubicBezTo>
                  <a:pt x="6993" y="13192"/>
                  <a:pt x="7473" y="13079"/>
                  <a:pt x="7797" y="13079"/>
                </a:cubicBezTo>
                <a:cubicBezTo>
                  <a:pt x="7974" y="13079"/>
                  <a:pt x="8104" y="13113"/>
                  <a:pt x="8104" y="13113"/>
                </a:cubicBezTo>
                <a:cubicBezTo>
                  <a:pt x="8210" y="12865"/>
                  <a:pt x="8364" y="12640"/>
                  <a:pt x="8541" y="12451"/>
                </a:cubicBezTo>
                <a:cubicBezTo>
                  <a:pt x="8617" y="12383"/>
                  <a:pt x="8736" y="12360"/>
                  <a:pt x="8862" y="12360"/>
                </a:cubicBezTo>
                <a:cubicBezTo>
                  <a:pt x="9128" y="12360"/>
                  <a:pt x="9427" y="12463"/>
                  <a:pt x="9427" y="12463"/>
                </a:cubicBezTo>
                <a:cubicBezTo>
                  <a:pt x="9427" y="12463"/>
                  <a:pt x="9510" y="11837"/>
                  <a:pt x="9770" y="11684"/>
                </a:cubicBezTo>
                <a:cubicBezTo>
                  <a:pt x="9838" y="11642"/>
                  <a:pt x="9926" y="11627"/>
                  <a:pt x="10019" y="11627"/>
                </a:cubicBezTo>
                <a:cubicBezTo>
                  <a:pt x="10300" y="11627"/>
                  <a:pt x="10632" y="11766"/>
                  <a:pt x="10632" y="11766"/>
                </a:cubicBezTo>
                <a:lnTo>
                  <a:pt x="36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495;p49">
            <a:extLst>
              <a:ext uri="{FF2B5EF4-FFF2-40B4-BE49-F238E27FC236}">
                <a16:creationId xmlns:a16="http://schemas.microsoft.com/office/drawing/2014/main" id="{B5CE810C-E155-C977-4C43-7F976346300F}"/>
              </a:ext>
            </a:extLst>
          </p:cNvPr>
          <p:cNvSpPr/>
          <p:nvPr/>
        </p:nvSpPr>
        <p:spPr>
          <a:xfrm rot="4705192">
            <a:off x="3944279" y="3949843"/>
            <a:ext cx="688061" cy="895198"/>
          </a:xfrm>
          <a:custGeom>
            <a:avLst/>
            <a:gdLst/>
            <a:ahLst/>
            <a:cxnLst/>
            <a:rect l="l" t="t" r="r" b="b"/>
            <a:pathLst>
              <a:path w="10633" h="13834" extrusionOk="0">
                <a:moveTo>
                  <a:pt x="3698" y="0"/>
                </a:moveTo>
                <a:cubicBezTo>
                  <a:pt x="3698" y="0"/>
                  <a:pt x="3650" y="579"/>
                  <a:pt x="3343" y="768"/>
                </a:cubicBezTo>
                <a:cubicBezTo>
                  <a:pt x="3253" y="820"/>
                  <a:pt x="3153" y="839"/>
                  <a:pt x="3058" y="839"/>
                </a:cubicBezTo>
                <a:cubicBezTo>
                  <a:pt x="2829" y="839"/>
                  <a:pt x="2623" y="733"/>
                  <a:pt x="2623" y="733"/>
                </a:cubicBezTo>
                <a:cubicBezTo>
                  <a:pt x="2623" y="733"/>
                  <a:pt x="2564" y="1312"/>
                  <a:pt x="2233" y="1501"/>
                </a:cubicBezTo>
                <a:cubicBezTo>
                  <a:pt x="2142" y="1555"/>
                  <a:pt x="2021" y="1574"/>
                  <a:pt x="1894" y="1574"/>
                </a:cubicBezTo>
                <a:cubicBezTo>
                  <a:pt x="1578" y="1574"/>
                  <a:pt x="1229" y="1453"/>
                  <a:pt x="1229" y="1453"/>
                </a:cubicBezTo>
                <a:cubicBezTo>
                  <a:pt x="1229" y="1453"/>
                  <a:pt x="1099" y="2056"/>
                  <a:pt x="886" y="2198"/>
                </a:cubicBezTo>
                <a:cubicBezTo>
                  <a:pt x="819" y="2238"/>
                  <a:pt x="707" y="2252"/>
                  <a:pt x="584" y="2252"/>
                </a:cubicBezTo>
                <a:cubicBezTo>
                  <a:pt x="317" y="2252"/>
                  <a:pt x="0" y="2186"/>
                  <a:pt x="0" y="2186"/>
                </a:cubicBezTo>
                <a:lnTo>
                  <a:pt x="0" y="2186"/>
                </a:lnTo>
                <a:lnTo>
                  <a:pt x="6864" y="13834"/>
                </a:lnTo>
                <a:cubicBezTo>
                  <a:pt x="6993" y="13192"/>
                  <a:pt x="7473" y="13079"/>
                  <a:pt x="7797" y="13079"/>
                </a:cubicBezTo>
                <a:cubicBezTo>
                  <a:pt x="7974" y="13079"/>
                  <a:pt x="8104" y="13113"/>
                  <a:pt x="8104" y="13113"/>
                </a:cubicBezTo>
                <a:cubicBezTo>
                  <a:pt x="8210" y="12865"/>
                  <a:pt x="8364" y="12640"/>
                  <a:pt x="8541" y="12451"/>
                </a:cubicBezTo>
                <a:cubicBezTo>
                  <a:pt x="8617" y="12383"/>
                  <a:pt x="8736" y="12360"/>
                  <a:pt x="8862" y="12360"/>
                </a:cubicBezTo>
                <a:cubicBezTo>
                  <a:pt x="9128" y="12360"/>
                  <a:pt x="9427" y="12463"/>
                  <a:pt x="9427" y="12463"/>
                </a:cubicBezTo>
                <a:cubicBezTo>
                  <a:pt x="9427" y="12463"/>
                  <a:pt x="9510" y="11837"/>
                  <a:pt x="9770" y="11684"/>
                </a:cubicBezTo>
                <a:cubicBezTo>
                  <a:pt x="9838" y="11642"/>
                  <a:pt x="9926" y="11627"/>
                  <a:pt x="10019" y="11627"/>
                </a:cubicBezTo>
                <a:cubicBezTo>
                  <a:pt x="10300" y="11627"/>
                  <a:pt x="10632" y="11766"/>
                  <a:pt x="10632" y="11766"/>
                </a:cubicBezTo>
                <a:lnTo>
                  <a:pt x="36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1964049" y="678415"/>
            <a:ext cx="742499" cy="46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5" name="Google Shape;7775;p5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1071220" y="1712551"/>
            <a:ext cx="2120950" cy="8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6" name="Google Shape;7776;p53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flipH="1">
            <a:off x="5994967" y="4028862"/>
            <a:ext cx="2022575" cy="81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83" name="Google Shape;7783;p53"/>
          <p:cNvGrpSpPr/>
          <p:nvPr/>
        </p:nvGrpSpPr>
        <p:grpSpPr>
          <a:xfrm>
            <a:off x="2706548" y="1114638"/>
            <a:ext cx="5603722" cy="93502"/>
            <a:chOff x="3962000" y="4060525"/>
            <a:chExt cx="1866950" cy="168975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4849950" y="40746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986458" y="591474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missing values</a:t>
            </a:r>
            <a:endParaRPr/>
          </a:p>
        </p:txBody>
      </p:sp>
      <p:sp>
        <p:nvSpPr>
          <p:cNvPr id="6" name="Google Shape;7297;p43">
            <a:extLst>
              <a:ext uri="{FF2B5EF4-FFF2-40B4-BE49-F238E27FC236}">
                <a16:creationId xmlns:a16="http://schemas.microsoft.com/office/drawing/2014/main" id="{BA721ED2-F406-5B6D-6FB7-8A0A1B4F7088}"/>
              </a:ext>
            </a:extLst>
          </p:cNvPr>
          <p:cNvSpPr txBox="1">
            <a:spLocks/>
          </p:cNvSpPr>
          <p:nvPr/>
        </p:nvSpPr>
        <p:spPr>
          <a:xfrm>
            <a:off x="1964049" y="687430"/>
            <a:ext cx="7425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500" dirty="0">
                <a:solidFill>
                  <a:schemeClr val="accent3"/>
                </a:solidFill>
                <a:latin typeface="Caveat Brush" pitchFamily="2" charset="0"/>
              </a:rPr>
              <a:t>3.2</a:t>
            </a:r>
            <a:endParaRPr lang="en" sz="3500">
              <a:solidFill>
                <a:schemeClr val="accent3"/>
              </a:solidFill>
              <a:latin typeface="Caveat Brush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12E1B6-5CC7-20A5-0433-4EDA2F95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489" y="1583924"/>
            <a:ext cx="4819097" cy="3029147"/>
          </a:xfrm>
          <a:prstGeom prst="rect">
            <a:avLst/>
          </a:prstGeom>
        </p:spPr>
      </p:pic>
      <p:cxnSp>
        <p:nvCxnSpPr>
          <p:cNvPr id="20" name="Google Shape;8214;p59">
            <a:extLst>
              <a:ext uri="{FF2B5EF4-FFF2-40B4-BE49-F238E27FC236}">
                <a16:creationId xmlns:a16="http://schemas.microsoft.com/office/drawing/2014/main" id="{A1302B6D-A465-5967-73B8-29F0D71C2700}"/>
              </a:ext>
            </a:extLst>
          </p:cNvPr>
          <p:cNvCxnSpPr>
            <a:cxnSpLocks/>
          </p:cNvCxnSpPr>
          <p:nvPr/>
        </p:nvCxnSpPr>
        <p:spPr>
          <a:xfrm>
            <a:off x="465364" y="3464771"/>
            <a:ext cx="173123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" name="Google Shape;8217;p59">
            <a:extLst>
              <a:ext uri="{FF2B5EF4-FFF2-40B4-BE49-F238E27FC236}">
                <a16:creationId xmlns:a16="http://schemas.microsoft.com/office/drawing/2014/main" id="{F467E3F9-F4D3-E999-75FA-3C8C2E0A6DEC}"/>
              </a:ext>
            </a:extLst>
          </p:cNvPr>
          <p:cNvSpPr txBox="1"/>
          <p:nvPr/>
        </p:nvSpPr>
        <p:spPr>
          <a:xfrm>
            <a:off x="376156" y="3120799"/>
            <a:ext cx="1694125" cy="37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Fill by “Unknown”</a:t>
            </a:r>
            <a:endParaRPr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" name="Google Shape;8230;p59">
            <a:extLst>
              <a:ext uri="{FF2B5EF4-FFF2-40B4-BE49-F238E27FC236}">
                <a16:creationId xmlns:a16="http://schemas.microsoft.com/office/drawing/2014/main" id="{FDB7798F-CFC2-1553-9981-3D431EB6CBE9}"/>
              </a:ext>
            </a:extLst>
          </p:cNvPr>
          <p:cNvCxnSpPr>
            <a:cxnSpLocks/>
          </p:cNvCxnSpPr>
          <p:nvPr/>
        </p:nvCxnSpPr>
        <p:spPr>
          <a:xfrm>
            <a:off x="6943503" y="3050525"/>
            <a:ext cx="131491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0" name="Google Shape;8217;p59">
            <a:extLst>
              <a:ext uri="{FF2B5EF4-FFF2-40B4-BE49-F238E27FC236}">
                <a16:creationId xmlns:a16="http://schemas.microsoft.com/office/drawing/2014/main" id="{A277ADD5-352A-25A2-75C7-263CF0D1F6F1}"/>
              </a:ext>
            </a:extLst>
          </p:cNvPr>
          <p:cNvSpPr txBox="1"/>
          <p:nvPr/>
        </p:nvSpPr>
        <p:spPr>
          <a:xfrm>
            <a:off x="7127138" y="2722639"/>
            <a:ext cx="1694125" cy="37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Fill by mean</a:t>
            </a:r>
            <a:endParaRPr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9766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995485" y="658604"/>
            <a:ext cx="742499" cy="469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587079" y="598245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dirty="0"/>
              <a:t>3.3</a:t>
            </a:r>
            <a:r>
              <a:rPr lang="en"/>
              <a:t>  Dealing with outliers (numeric values)</a:t>
            </a:r>
            <a:endParaRPr/>
          </a:p>
        </p:txBody>
      </p:sp>
      <p:grpSp>
        <p:nvGrpSpPr>
          <p:cNvPr id="7783" name="Google Shape;7783;p53"/>
          <p:cNvGrpSpPr/>
          <p:nvPr/>
        </p:nvGrpSpPr>
        <p:grpSpPr>
          <a:xfrm>
            <a:off x="2684577" y="1127890"/>
            <a:ext cx="5529979" cy="110648"/>
            <a:chOff x="3962000" y="4060525"/>
            <a:chExt cx="1866950" cy="168975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4849950" y="40746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F4DAD8-0A73-26CA-2CE0-644BA6A38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080" y="1597345"/>
            <a:ext cx="4415839" cy="2567876"/>
          </a:xfrm>
          <a:prstGeom prst="rect">
            <a:avLst/>
          </a:prstGeom>
        </p:spPr>
      </p:pic>
      <p:sp>
        <p:nvSpPr>
          <p:cNvPr id="4" name="Google Shape;7781;p53">
            <a:extLst>
              <a:ext uri="{FF2B5EF4-FFF2-40B4-BE49-F238E27FC236}">
                <a16:creationId xmlns:a16="http://schemas.microsoft.com/office/drawing/2014/main" id="{EB8D647C-E7A8-B269-146E-086C8C63CF06}"/>
              </a:ext>
            </a:extLst>
          </p:cNvPr>
          <p:cNvSpPr txBox="1">
            <a:spLocks/>
          </p:cNvSpPr>
          <p:nvPr/>
        </p:nvSpPr>
        <p:spPr>
          <a:xfrm>
            <a:off x="2179244" y="4015610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 err="1"/>
              <a:t>training_hours</a:t>
            </a:r>
            <a:endParaRPr lang="en-US" sz="1800"/>
          </a:p>
        </p:txBody>
      </p:sp>
      <p:sp>
        <p:nvSpPr>
          <p:cNvPr id="5" name="Google Shape;7781;p53">
            <a:extLst>
              <a:ext uri="{FF2B5EF4-FFF2-40B4-BE49-F238E27FC236}">
                <a16:creationId xmlns:a16="http://schemas.microsoft.com/office/drawing/2014/main" id="{1A488E0C-01DA-AEAC-CAE9-3633544A8E02}"/>
              </a:ext>
            </a:extLst>
          </p:cNvPr>
          <p:cNvSpPr txBox="1">
            <a:spLocks/>
          </p:cNvSpPr>
          <p:nvPr/>
        </p:nvSpPr>
        <p:spPr>
          <a:xfrm>
            <a:off x="4564585" y="4007085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 err="1"/>
              <a:t>city_development_index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638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8" name="Google Shape;8238;p60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3162963" y="1618522"/>
            <a:ext cx="2748009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9" name="Google Shape;8239;p60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rot="10800000">
            <a:off x="6163062" y="1618522"/>
            <a:ext cx="2022575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0" name="Google Shape;8240;p60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10800000">
            <a:off x="890025" y="1618522"/>
            <a:ext cx="2022575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1" name="Google Shape;8241;p60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10800000">
            <a:off x="3166413" y="3109047"/>
            <a:ext cx="2748009" cy="5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2" name="Google Shape;8242;p60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6166512" y="3109047"/>
            <a:ext cx="2022575" cy="56725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8243" name="Google Shape;8243;p60"/>
          <p:cNvPicPr preferRelativeResize="0"/>
          <p:nvPr/>
        </p:nvPicPr>
        <p:blipFill>
          <a:blip r:embed="rId6">
            <a:alphaModFix amt="73000"/>
          </a:blip>
          <a:stretch>
            <a:fillRect/>
          </a:stretch>
        </p:blipFill>
        <p:spPr>
          <a:xfrm rot="10800000">
            <a:off x="893475" y="3109047"/>
            <a:ext cx="2022575" cy="5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4" name="Google Shape;8244;p60"/>
          <p:cNvSpPr txBox="1">
            <a:spLocks noGrp="1"/>
          </p:cNvSpPr>
          <p:nvPr>
            <p:ph type="subTitle" idx="7"/>
          </p:nvPr>
        </p:nvSpPr>
        <p:spPr>
          <a:xfrm>
            <a:off x="648213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features and quality of the dataset</a:t>
            </a:r>
            <a:endParaRPr dirty="0"/>
          </a:p>
        </p:txBody>
      </p:sp>
      <p:sp>
        <p:nvSpPr>
          <p:cNvPr id="8245" name="Google Shape;8245;p60"/>
          <p:cNvSpPr txBox="1">
            <a:spLocks noGrp="1"/>
          </p:cNvSpPr>
          <p:nvPr>
            <p:ph type="subTitle" idx="8"/>
          </p:nvPr>
        </p:nvSpPr>
        <p:spPr>
          <a:xfrm>
            <a:off x="5921250" y="2118757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 cold place</a:t>
            </a:r>
            <a:endParaRPr dirty="0"/>
          </a:p>
        </p:txBody>
      </p:sp>
      <p:sp>
        <p:nvSpPr>
          <p:cNvPr id="8246" name="Google Shape;8246;p60"/>
          <p:cNvSpPr txBox="1">
            <a:spLocks noGrp="1"/>
          </p:cNvSpPr>
          <p:nvPr>
            <p:ph type="subTitle" idx="9"/>
          </p:nvPr>
        </p:nvSpPr>
        <p:spPr>
          <a:xfrm>
            <a:off x="648213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 and scale data</a:t>
            </a:r>
            <a:br>
              <a:rPr lang="en" dirty="0"/>
            </a:br>
            <a:r>
              <a:rPr lang="en" dirty="0"/>
              <a:t>for modeling</a:t>
            </a:r>
            <a:endParaRPr dirty="0"/>
          </a:p>
        </p:txBody>
      </p:sp>
      <p:sp>
        <p:nvSpPr>
          <p:cNvPr id="8247" name="Google Shape;8247;p60"/>
          <p:cNvSpPr txBox="1">
            <a:spLocks noGrp="1"/>
          </p:cNvSpPr>
          <p:nvPr>
            <p:ph type="subTitle" idx="13"/>
          </p:nvPr>
        </p:nvSpPr>
        <p:spPr>
          <a:xfrm>
            <a:off x="5921250" y="3632580"/>
            <a:ext cx="25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test model</a:t>
            </a:r>
            <a:br>
              <a:rPr lang="en"/>
            </a:br>
            <a:r>
              <a:rPr lang="en"/>
              <a:t>to predict the target</a:t>
            </a:r>
            <a:endParaRPr/>
          </a:p>
        </p:txBody>
      </p:sp>
      <p:sp>
        <p:nvSpPr>
          <p:cNvPr id="8248" name="Google Shape;8248;p60"/>
          <p:cNvSpPr txBox="1">
            <a:spLocks noGrp="1"/>
          </p:cNvSpPr>
          <p:nvPr>
            <p:ph type="subTitle" idx="14"/>
          </p:nvPr>
        </p:nvSpPr>
        <p:spPr>
          <a:xfrm>
            <a:off x="3162963" y="2118757"/>
            <a:ext cx="27565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features</a:t>
            </a:r>
            <a:br>
              <a:rPr lang="en"/>
            </a:br>
            <a:r>
              <a:rPr lang="en"/>
              <a:t>of the attributes</a:t>
            </a:r>
            <a:endParaRPr/>
          </a:p>
        </p:txBody>
      </p:sp>
      <p:sp>
        <p:nvSpPr>
          <p:cNvPr id="8249" name="Google Shape;8249;p60"/>
          <p:cNvSpPr txBox="1">
            <a:spLocks noGrp="1"/>
          </p:cNvSpPr>
          <p:nvPr>
            <p:ph type="subTitle" idx="15"/>
          </p:nvPr>
        </p:nvSpPr>
        <p:spPr>
          <a:xfrm>
            <a:off x="3162963" y="3632580"/>
            <a:ext cx="27565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Analyze cleaned dataset</a:t>
            </a:r>
            <a:br>
              <a:rPr lang="en-US" dirty="0"/>
            </a:br>
            <a:r>
              <a:rPr lang="en-US" dirty="0"/>
              <a:t>to answer the questions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50" name="Google Shape;8250;p60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251" name="Google Shape;8251;p60"/>
          <p:cNvSpPr txBox="1">
            <a:spLocks noGrp="1"/>
          </p:cNvSpPr>
          <p:nvPr>
            <p:ph type="subTitle" idx="1"/>
          </p:nvPr>
        </p:nvSpPr>
        <p:spPr>
          <a:xfrm>
            <a:off x="648213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Data Preprocessing</a:t>
            </a:r>
            <a:endParaRPr dirty="0"/>
          </a:p>
        </p:txBody>
      </p:sp>
      <p:sp>
        <p:nvSpPr>
          <p:cNvPr id="8252" name="Google Shape;8252;p60"/>
          <p:cNvSpPr txBox="1">
            <a:spLocks noGrp="1"/>
          </p:cNvSpPr>
          <p:nvPr>
            <p:ph type="subTitle" idx="2"/>
          </p:nvPr>
        </p:nvSpPr>
        <p:spPr>
          <a:xfrm>
            <a:off x="5921250" y="3222265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Modeling</a:t>
            </a:r>
            <a:endParaRPr dirty="0"/>
          </a:p>
        </p:txBody>
      </p:sp>
      <p:sp>
        <p:nvSpPr>
          <p:cNvPr id="8253" name="Google Shape;8253;p60"/>
          <p:cNvSpPr txBox="1">
            <a:spLocks noGrp="1"/>
          </p:cNvSpPr>
          <p:nvPr>
            <p:ph type="subTitle" idx="3"/>
          </p:nvPr>
        </p:nvSpPr>
        <p:spPr>
          <a:xfrm>
            <a:off x="648213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Data Overview</a:t>
            </a:r>
            <a:endParaRPr dirty="0"/>
          </a:p>
        </p:txBody>
      </p:sp>
      <p:sp>
        <p:nvSpPr>
          <p:cNvPr id="8254" name="Google Shape;8254;p60"/>
          <p:cNvSpPr txBox="1">
            <a:spLocks noGrp="1"/>
          </p:cNvSpPr>
          <p:nvPr>
            <p:ph type="subTitle" idx="4"/>
          </p:nvPr>
        </p:nvSpPr>
        <p:spPr>
          <a:xfrm>
            <a:off x="5921250" y="1678052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Data Cleaning</a:t>
            </a:r>
            <a:endParaRPr dirty="0"/>
          </a:p>
        </p:txBody>
      </p:sp>
      <p:sp>
        <p:nvSpPr>
          <p:cNvPr id="8255" name="Google Shape;8255;p60"/>
          <p:cNvSpPr txBox="1">
            <a:spLocks noGrp="1"/>
          </p:cNvSpPr>
          <p:nvPr>
            <p:ph type="subTitle" idx="5"/>
          </p:nvPr>
        </p:nvSpPr>
        <p:spPr>
          <a:xfrm>
            <a:off x="3162963" y="3222265"/>
            <a:ext cx="2756562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5. </a:t>
            </a:r>
            <a:r>
              <a:rPr lang="en-US" dirty="0"/>
              <a:t>Data Analysis</a:t>
            </a:r>
          </a:p>
        </p:txBody>
      </p:sp>
      <p:sp>
        <p:nvSpPr>
          <p:cNvPr id="8256" name="Google Shape;8256;p60"/>
          <p:cNvSpPr txBox="1">
            <a:spLocks noGrp="1"/>
          </p:cNvSpPr>
          <p:nvPr>
            <p:ph type="subTitle" idx="6"/>
          </p:nvPr>
        </p:nvSpPr>
        <p:spPr>
          <a:xfrm>
            <a:off x="3162963" y="1678052"/>
            <a:ext cx="2756562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Exploratory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54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775;p53">
            <a:extLst>
              <a:ext uri="{FF2B5EF4-FFF2-40B4-BE49-F238E27FC236}">
                <a16:creationId xmlns:a16="http://schemas.microsoft.com/office/drawing/2014/main" id="{974D688F-ACAE-1691-2ECB-7A656F6FD531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flipH="1">
            <a:off x="995485" y="658604"/>
            <a:ext cx="742499" cy="469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16" name="Google Shape;7816;p53"/>
          <p:cNvSpPr txBox="1">
            <a:spLocks noGrp="1"/>
          </p:cNvSpPr>
          <p:nvPr>
            <p:ph type="title"/>
          </p:nvPr>
        </p:nvSpPr>
        <p:spPr>
          <a:xfrm>
            <a:off x="587079" y="598245"/>
            <a:ext cx="7831457" cy="612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dirty="0"/>
              <a:t>3.3</a:t>
            </a:r>
            <a:r>
              <a:rPr lang="en"/>
              <a:t>  Dealing with outliers (numeric values)</a:t>
            </a:r>
            <a:endParaRPr/>
          </a:p>
        </p:txBody>
      </p:sp>
      <p:grpSp>
        <p:nvGrpSpPr>
          <p:cNvPr id="7783" name="Google Shape;7783;p53"/>
          <p:cNvGrpSpPr/>
          <p:nvPr/>
        </p:nvGrpSpPr>
        <p:grpSpPr>
          <a:xfrm>
            <a:off x="2684577" y="1127890"/>
            <a:ext cx="5529979" cy="110648"/>
            <a:chOff x="3962000" y="4060525"/>
            <a:chExt cx="1866950" cy="168975"/>
          </a:xfrm>
        </p:grpSpPr>
        <p:sp>
          <p:nvSpPr>
            <p:cNvPr id="7784" name="Google Shape;7784;p53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3"/>
            <p:cNvSpPr/>
            <p:nvPr/>
          </p:nvSpPr>
          <p:spPr>
            <a:xfrm>
              <a:off x="4849950" y="40746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3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3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3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3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3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3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3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3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3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3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3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3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3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3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3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3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3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3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3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3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3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3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3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3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3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3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3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3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3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lt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908943F-BB2C-BCB2-08D6-47AC650F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3" y="1885949"/>
            <a:ext cx="2372263" cy="1932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0EF989-D7FF-C7FF-CBF7-57887EF32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667" y="1885947"/>
            <a:ext cx="2449111" cy="1932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EED028-F80A-8474-762B-868D17D0B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464" y="1885947"/>
            <a:ext cx="2427192" cy="1933368"/>
          </a:xfrm>
          <a:prstGeom prst="rect">
            <a:avLst/>
          </a:prstGeom>
        </p:spPr>
      </p:pic>
      <p:sp>
        <p:nvSpPr>
          <p:cNvPr id="15" name="Google Shape;7781;p53">
            <a:extLst>
              <a:ext uri="{FF2B5EF4-FFF2-40B4-BE49-F238E27FC236}">
                <a16:creationId xmlns:a16="http://schemas.microsoft.com/office/drawing/2014/main" id="{29B2A6C8-5D4D-BC86-27F9-327861B4B2B8}"/>
              </a:ext>
            </a:extLst>
          </p:cNvPr>
          <p:cNvSpPr txBox="1">
            <a:spLocks/>
          </p:cNvSpPr>
          <p:nvPr/>
        </p:nvSpPr>
        <p:spPr>
          <a:xfrm>
            <a:off x="609551" y="3700589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/>
              <a:t>threshold = 2</a:t>
            </a:r>
          </a:p>
        </p:txBody>
      </p:sp>
      <p:sp>
        <p:nvSpPr>
          <p:cNvPr id="17" name="Google Shape;7781;p53">
            <a:extLst>
              <a:ext uri="{FF2B5EF4-FFF2-40B4-BE49-F238E27FC236}">
                <a16:creationId xmlns:a16="http://schemas.microsoft.com/office/drawing/2014/main" id="{5EE1A72C-814B-2D9E-5C94-F5E6830A07AE}"/>
              </a:ext>
            </a:extLst>
          </p:cNvPr>
          <p:cNvSpPr txBox="1">
            <a:spLocks/>
          </p:cNvSpPr>
          <p:nvPr/>
        </p:nvSpPr>
        <p:spPr>
          <a:xfrm>
            <a:off x="3482014" y="3700589"/>
            <a:ext cx="2206966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 dirty="0"/>
              <a:t>threshold = 3</a:t>
            </a:r>
          </a:p>
        </p:txBody>
      </p:sp>
      <p:sp>
        <p:nvSpPr>
          <p:cNvPr id="18" name="Google Shape;7781;p53">
            <a:extLst>
              <a:ext uri="{FF2B5EF4-FFF2-40B4-BE49-F238E27FC236}">
                <a16:creationId xmlns:a16="http://schemas.microsoft.com/office/drawing/2014/main" id="{58DB1B1F-7AAB-2F8B-F003-D8C9B8A00FE6}"/>
              </a:ext>
            </a:extLst>
          </p:cNvPr>
          <p:cNvSpPr txBox="1">
            <a:spLocks/>
          </p:cNvSpPr>
          <p:nvPr/>
        </p:nvSpPr>
        <p:spPr>
          <a:xfrm>
            <a:off x="5915667" y="3700589"/>
            <a:ext cx="2548907" cy="6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/>
              <a:t>threshold = 4</a:t>
            </a:r>
          </a:p>
        </p:txBody>
      </p:sp>
    </p:spTree>
    <p:extLst>
      <p:ext uri="{BB962C8B-B14F-4D97-AF65-F5344CB8AC3E}">
        <p14:creationId xmlns:p14="http://schemas.microsoft.com/office/powerpoint/2010/main" val="331941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7"/>
          <p:cNvSpPr/>
          <p:nvPr/>
        </p:nvSpPr>
        <p:spPr>
          <a:xfrm>
            <a:off x="2521324" y="937644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0" name="Google Shape;7360;p47"/>
          <p:cNvSpPr/>
          <p:nvPr/>
        </p:nvSpPr>
        <p:spPr>
          <a:xfrm>
            <a:off x="3516407" y="3637954"/>
            <a:ext cx="2190938" cy="212"/>
          </a:xfrm>
          <a:custGeom>
            <a:avLst/>
            <a:gdLst/>
            <a:ahLst/>
            <a:cxnLst/>
            <a:rect l="l" t="t" r="r" b="b"/>
            <a:pathLst>
              <a:path w="10409" h="1" fill="none" extrusionOk="0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w="3850" cap="flat" cmpd="sng">
            <a:solidFill>
              <a:srgbClr val="92807D"/>
            </a:solidFill>
            <a:prstDash val="solid"/>
            <a:miter lim="11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47"/>
          <p:cNvSpPr txBox="1">
            <a:spLocks noGrp="1"/>
          </p:cNvSpPr>
          <p:nvPr>
            <p:ph type="title"/>
          </p:nvPr>
        </p:nvSpPr>
        <p:spPr>
          <a:xfrm>
            <a:off x="2762664" y="2258099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Preprocessing:</a:t>
            </a:r>
            <a:br>
              <a:rPr lang="en-US"/>
            </a:br>
            <a:r>
              <a:rPr lang="en-US" sz="4800"/>
              <a:t>Transformation</a:t>
            </a:r>
            <a:endParaRPr/>
          </a:p>
        </p:txBody>
      </p:sp>
      <p:sp>
        <p:nvSpPr>
          <p:cNvPr id="7363" name="Google Shape;7363;p47"/>
          <p:cNvSpPr/>
          <p:nvPr/>
        </p:nvSpPr>
        <p:spPr>
          <a:xfrm>
            <a:off x="2252104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4" name="Google Shape;7364;p47"/>
          <p:cNvSpPr txBox="1">
            <a:spLocks noGrp="1"/>
          </p:cNvSpPr>
          <p:nvPr>
            <p:ph type="title" idx="2"/>
          </p:nvPr>
        </p:nvSpPr>
        <p:spPr>
          <a:xfrm>
            <a:off x="3844116" y="1334136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365" name="Google Shape;7365;p47"/>
          <p:cNvSpPr/>
          <p:nvPr/>
        </p:nvSpPr>
        <p:spPr>
          <a:xfrm>
            <a:off x="6126487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47"/>
          <p:cNvGrpSpPr/>
          <p:nvPr/>
        </p:nvGrpSpPr>
        <p:grpSpPr>
          <a:xfrm>
            <a:off x="3117056" y="3212362"/>
            <a:ext cx="2918493" cy="528037"/>
            <a:chOff x="4025278" y="4641675"/>
            <a:chExt cx="2283105" cy="528037"/>
          </a:xfrm>
        </p:grpSpPr>
        <p:sp>
          <p:nvSpPr>
            <p:cNvPr id="7367" name="Google Shape;7367;p47"/>
            <p:cNvSpPr/>
            <p:nvPr/>
          </p:nvSpPr>
          <p:spPr>
            <a:xfrm>
              <a:off x="4866425" y="5008562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4235075" y="5005192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5733483" y="501534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4025278" y="5010619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62;p47">
            <a:extLst>
              <a:ext uri="{FF2B5EF4-FFF2-40B4-BE49-F238E27FC236}">
                <a16:creationId xmlns:a16="http://schemas.microsoft.com/office/drawing/2014/main" id="{0E551B5C-A4E6-2930-4904-330EA20C5E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2789" y="3711680"/>
            <a:ext cx="3698421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Crucial step right before modeling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259695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7608;p52">
            <a:extLst>
              <a:ext uri="{FF2B5EF4-FFF2-40B4-BE49-F238E27FC236}">
                <a16:creationId xmlns:a16="http://schemas.microsoft.com/office/drawing/2014/main" id="{A07DD780-F55E-6C09-CB8D-C94D1A1AD275}"/>
              </a:ext>
            </a:extLst>
          </p:cNvPr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777880" y="1497061"/>
            <a:ext cx="1226747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0" name="Google Shape;8810;p6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 flipH="1">
            <a:off x="746377" y="3165291"/>
            <a:ext cx="1289755" cy="12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2" name="Google Shape;8812;p69"/>
          <p:cNvSpPr txBox="1">
            <a:spLocks noGrp="1"/>
          </p:cNvSpPr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Transformation consist of :</a:t>
            </a:r>
            <a:endParaRPr/>
          </a:p>
        </p:txBody>
      </p:sp>
      <p:sp>
        <p:nvSpPr>
          <p:cNvPr id="8813" name="Google Shape;8813;p69"/>
          <p:cNvSpPr txBox="1">
            <a:spLocks noGrp="1"/>
          </p:cNvSpPr>
          <p:nvPr>
            <p:ph type="subTitle" idx="1"/>
          </p:nvPr>
        </p:nvSpPr>
        <p:spPr>
          <a:xfrm>
            <a:off x="2342597" y="3165291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veat Brush" pitchFamily="2" charset="0"/>
              </a:rPr>
              <a:t>Features Scaling</a:t>
            </a:r>
            <a:endParaRPr sz="2400" b="1">
              <a:latin typeface="Caveat Brush" pitchFamily="2" charset="0"/>
            </a:endParaRPr>
          </a:p>
        </p:txBody>
      </p:sp>
      <p:sp>
        <p:nvSpPr>
          <p:cNvPr id="8814" name="Google Shape;8814;p69"/>
          <p:cNvSpPr txBox="1">
            <a:spLocks noGrp="1"/>
          </p:cNvSpPr>
          <p:nvPr>
            <p:ph type="title" idx="2"/>
          </p:nvPr>
        </p:nvSpPr>
        <p:spPr>
          <a:xfrm>
            <a:off x="931237" y="1693539"/>
            <a:ext cx="920029" cy="891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815" name="Google Shape;8815;p69"/>
          <p:cNvSpPr txBox="1">
            <a:spLocks noGrp="1"/>
          </p:cNvSpPr>
          <p:nvPr>
            <p:ph type="subTitle" idx="3"/>
          </p:nvPr>
        </p:nvSpPr>
        <p:spPr>
          <a:xfrm>
            <a:off x="2342597" y="1497061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veat Brush" pitchFamily="2" charset="0"/>
              </a:rPr>
              <a:t>Encoding categorical data</a:t>
            </a:r>
          </a:p>
        </p:txBody>
      </p:sp>
      <p:sp>
        <p:nvSpPr>
          <p:cNvPr id="8816" name="Google Shape;8816;p69"/>
          <p:cNvSpPr txBox="1">
            <a:spLocks noGrp="1"/>
          </p:cNvSpPr>
          <p:nvPr>
            <p:ph type="title" idx="4"/>
          </p:nvPr>
        </p:nvSpPr>
        <p:spPr>
          <a:xfrm>
            <a:off x="948010" y="3421627"/>
            <a:ext cx="886484" cy="830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2" name="Google Shape;8230;p59">
            <a:extLst>
              <a:ext uri="{FF2B5EF4-FFF2-40B4-BE49-F238E27FC236}">
                <a16:creationId xmlns:a16="http://schemas.microsoft.com/office/drawing/2014/main" id="{8EE585DA-A99D-132C-3669-8C688DF8FA2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20609" y="1785773"/>
            <a:ext cx="723041" cy="36734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" name="Google Shape;8230;p59">
            <a:extLst>
              <a:ext uri="{FF2B5EF4-FFF2-40B4-BE49-F238E27FC236}">
                <a16:creationId xmlns:a16="http://schemas.microsoft.com/office/drawing/2014/main" id="{6F82A347-5444-1653-FF5D-C9433E5CB6D2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620609" y="2132797"/>
            <a:ext cx="723040" cy="28268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189105-8752-9B87-8A1A-99624716FA7E}"/>
              </a:ext>
            </a:extLst>
          </p:cNvPr>
          <p:cNvSpPr txBox="1"/>
          <p:nvPr/>
        </p:nvSpPr>
        <p:spPr>
          <a:xfrm>
            <a:off x="6343650" y="1554940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Nominal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69BE7-14EC-1CA5-856F-7B5B830E8E2D}"/>
              </a:ext>
            </a:extLst>
          </p:cNvPr>
          <p:cNvSpPr txBox="1"/>
          <p:nvPr/>
        </p:nvSpPr>
        <p:spPr>
          <a:xfrm>
            <a:off x="6343649" y="2204973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Ordinal columns</a:t>
            </a:r>
          </a:p>
        </p:txBody>
      </p:sp>
      <p:cxnSp>
        <p:nvCxnSpPr>
          <p:cNvPr id="11" name="Google Shape;8230;p59">
            <a:extLst>
              <a:ext uri="{FF2B5EF4-FFF2-40B4-BE49-F238E27FC236}">
                <a16:creationId xmlns:a16="http://schemas.microsoft.com/office/drawing/2014/main" id="{28624D92-7840-68AC-B919-CE94C39C7EDA}"/>
              </a:ext>
            </a:extLst>
          </p:cNvPr>
          <p:cNvCxnSpPr>
            <a:cxnSpLocks/>
          </p:cNvCxnSpPr>
          <p:nvPr/>
        </p:nvCxnSpPr>
        <p:spPr>
          <a:xfrm flipH="1">
            <a:off x="4571975" y="3814550"/>
            <a:ext cx="97157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8436CF-8E01-7D58-0960-9A76ADE3D21D}"/>
              </a:ext>
            </a:extLst>
          </p:cNvPr>
          <p:cNvSpPr txBox="1"/>
          <p:nvPr/>
        </p:nvSpPr>
        <p:spPr>
          <a:xfrm>
            <a:off x="5902571" y="3576608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427751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2" name="Google Shape;8812;p69"/>
          <p:cNvSpPr txBox="1">
            <a:spLocks noGrp="1"/>
          </p:cNvSpPr>
          <p:nvPr>
            <p:ph type="title"/>
          </p:nvPr>
        </p:nvSpPr>
        <p:spPr>
          <a:xfrm>
            <a:off x="714875" y="646650"/>
            <a:ext cx="7714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Transformation consist of :</a:t>
            </a:r>
            <a:endParaRPr/>
          </a:p>
        </p:txBody>
      </p:sp>
      <p:grpSp>
        <p:nvGrpSpPr>
          <p:cNvPr id="14" name="Google Shape;14712;p90">
            <a:extLst>
              <a:ext uri="{FF2B5EF4-FFF2-40B4-BE49-F238E27FC236}">
                <a16:creationId xmlns:a16="http://schemas.microsoft.com/office/drawing/2014/main" id="{CFD90761-5981-1AAE-54E4-540A302D7457}"/>
              </a:ext>
            </a:extLst>
          </p:cNvPr>
          <p:cNvGrpSpPr/>
          <p:nvPr/>
        </p:nvGrpSpPr>
        <p:grpSpPr>
          <a:xfrm>
            <a:off x="1327142" y="3467222"/>
            <a:ext cx="595137" cy="654582"/>
            <a:chOff x="3330525" y="4399275"/>
            <a:chExt cx="390650" cy="481850"/>
          </a:xfrm>
          <a:solidFill>
            <a:schemeClr val="accent1">
              <a:lumMod val="75000"/>
            </a:schemeClr>
          </a:solidFill>
        </p:grpSpPr>
        <p:sp>
          <p:nvSpPr>
            <p:cNvPr id="15" name="Google Shape;14713;p90">
              <a:extLst>
                <a:ext uri="{FF2B5EF4-FFF2-40B4-BE49-F238E27FC236}">
                  <a16:creationId xmlns:a16="http://schemas.microsoft.com/office/drawing/2014/main" id="{E59376EE-5831-3F71-6D6D-F6B2ECAFC87B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14714;p90">
              <a:extLst>
                <a:ext uri="{FF2B5EF4-FFF2-40B4-BE49-F238E27FC236}">
                  <a16:creationId xmlns:a16="http://schemas.microsoft.com/office/drawing/2014/main" id="{645F13C9-9BD5-E464-2E93-BCC04B47EF19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14715;p90">
              <a:extLst>
                <a:ext uri="{FF2B5EF4-FFF2-40B4-BE49-F238E27FC236}">
                  <a16:creationId xmlns:a16="http://schemas.microsoft.com/office/drawing/2014/main" id="{C92E8744-B58E-5334-498E-53842AA5B65D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4716;p90">
              <a:extLst>
                <a:ext uri="{FF2B5EF4-FFF2-40B4-BE49-F238E27FC236}">
                  <a16:creationId xmlns:a16="http://schemas.microsoft.com/office/drawing/2014/main" id="{B01E1E80-98AC-7238-65D9-29A91E9ACB48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4717;p90">
              <a:extLst>
                <a:ext uri="{FF2B5EF4-FFF2-40B4-BE49-F238E27FC236}">
                  <a16:creationId xmlns:a16="http://schemas.microsoft.com/office/drawing/2014/main" id="{ED084E2C-52A5-70BA-5F3F-6568B1507C6F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14718;p90">
              <a:extLst>
                <a:ext uri="{FF2B5EF4-FFF2-40B4-BE49-F238E27FC236}">
                  <a16:creationId xmlns:a16="http://schemas.microsoft.com/office/drawing/2014/main" id="{A72CC577-C1B4-7949-4101-AE151C864FD4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4719;p90">
              <a:extLst>
                <a:ext uri="{FF2B5EF4-FFF2-40B4-BE49-F238E27FC236}">
                  <a16:creationId xmlns:a16="http://schemas.microsoft.com/office/drawing/2014/main" id="{23639058-E384-14B4-BB68-C4866F020EBC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14720;p90">
            <a:extLst>
              <a:ext uri="{FF2B5EF4-FFF2-40B4-BE49-F238E27FC236}">
                <a16:creationId xmlns:a16="http://schemas.microsoft.com/office/drawing/2014/main" id="{9E12910F-5201-4BF2-53C8-1F741E9D3DC8}"/>
              </a:ext>
            </a:extLst>
          </p:cNvPr>
          <p:cNvGrpSpPr/>
          <p:nvPr/>
        </p:nvGrpSpPr>
        <p:grpSpPr>
          <a:xfrm>
            <a:off x="2365543" y="3430903"/>
            <a:ext cx="550167" cy="690868"/>
            <a:chOff x="3938800" y="4399275"/>
            <a:chExt cx="359700" cy="481825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14721;p90">
              <a:extLst>
                <a:ext uri="{FF2B5EF4-FFF2-40B4-BE49-F238E27FC236}">
                  <a16:creationId xmlns:a16="http://schemas.microsoft.com/office/drawing/2014/main" id="{0780CD4B-6B6F-C018-F736-E414C0A6BB89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4722;p90">
              <a:extLst>
                <a:ext uri="{FF2B5EF4-FFF2-40B4-BE49-F238E27FC236}">
                  <a16:creationId xmlns:a16="http://schemas.microsoft.com/office/drawing/2014/main" id="{82C3BA2F-EACC-68D4-C3F4-55A12365A789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14723;p90">
              <a:extLst>
                <a:ext uri="{FF2B5EF4-FFF2-40B4-BE49-F238E27FC236}">
                  <a16:creationId xmlns:a16="http://schemas.microsoft.com/office/drawing/2014/main" id="{F51745CF-1364-E615-E49A-BFB3C6B8A8BE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14724;p90">
              <a:extLst>
                <a:ext uri="{FF2B5EF4-FFF2-40B4-BE49-F238E27FC236}">
                  <a16:creationId xmlns:a16="http://schemas.microsoft.com/office/drawing/2014/main" id="{CA0F08A9-4897-CBD1-BEBD-57CB297FF4F4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4725;p90">
              <a:extLst>
                <a:ext uri="{FF2B5EF4-FFF2-40B4-BE49-F238E27FC236}">
                  <a16:creationId xmlns:a16="http://schemas.microsoft.com/office/drawing/2014/main" id="{929A0E09-A5E4-8272-4948-001A390A36B5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" name="Google Shape;13069;p86">
            <a:extLst>
              <a:ext uri="{FF2B5EF4-FFF2-40B4-BE49-F238E27FC236}">
                <a16:creationId xmlns:a16="http://schemas.microsoft.com/office/drawing/2014/main" id="{F6302246-AE15-83C7-24B6-82DBB0E66B29}"/>
              </a:ext>
            </a:extLst>
          </p:cNvPr>
          <p:cNvGrpSpPr/>
          <p:nvPr/>
        </p:nvGrpSpPr>
        <p:grpSpPr>
          <a:xfrm>
            <a:off x="6235014" y="3388987"/>
            <a:ext cx="1581844" cy="732818"/>
            <a:chOff x="634175" y="2986275"/>
            <a:chExt cx="3147949" cy="1458344"/>
          </a:xfrm>
          <a:solidFill>
            <a:schemeClr val="accent1">
              <a:lumMod val="75000"/>
            </a:schemeClr>
          </a:solidFill>
        </p:grpSpPr>
        <p:cxnSp>
          <p:nvCxnSpPr>
            <p:cNvPr id="28" name="Google Shape;13070;p86">
              <a:extLst>
                <a:ext uri="{FF2B5EF4-FFF2-40B4-BE49-F238E27FC236}">
                  <a16:creationId xmlns:a16="http://schemas.microsoft.com/office/drawing/2014/main" id="{477DD5DA-14C5-769C-036A-D55A9C44C2B9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3073;p86">
              <a:extLst>
                <a:ext uri="{FF2B5EF4-FFF2-40B4-BE49-F238E27FC236}">
                  <a16:creationId xmlns:a16="http://schemas.microsoft.com/office/drawing/2014/main" id="{97B33158-FC4F-DDF2-7674-BEADFD40D56D}"/>
                </a:ext>
              </a:extLst>
            </p:cNvPr>
            <p:cNvCxnSpPr>
              <a:stCxn id="36" idx="0"/>
              <a:endCxn id="33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3075;p86">
              <a:extLst>
                <a:ext uri="{FF2B5EF4-FFF2-40B4-BE49-F238E27FC236}">
                  <a16:creationId xmlns:a16="http://schemas.microsoft.com/office/drawing/2014/main" id="{01023BE3-6CA2-2EA2-FB43-D39C60E5D0D8}"/>
                </a:ext>
              </a:extLst>
            </p:cNvPr>
            <p:cNvCxnSpPr>
              <a:stCxn id="33" idx="4"/>
              <a:endCxn id="35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3077;p86">
              <a:extLst>
                <a:ext uri="{FF2B5EF4-FFF2-40B4-BE49-F238E27FC236}">
                  <a16:creationId xmlns:a16="http://schemas.microsoft.com/office/drawing/2014/main" id="{863414AB-7F08-07B4-05B2-FDFBC57A0FEB}"/>
                </a:ext>
              </a:extLst>
            </p:cNvPr>
            <p:cNvCxnSpPr>
              <a:stCxn id="35" idx="0"/>
              <a:endCxn id="32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13078;p86">
              <a:extLst>
                <a:ext uri="{FF2B5EF4-FFF2-40B4-BE49-F238E27FC236}">
                  <a16:creationId xmlns:a16="http://schemas.microsoft.com/office/drawing/2014/main" id="{08CA92CD-1A93-3F65-80FB-854C48D31D0C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3074;p86">
              <a:extLst>
                <a:ext uri="{FF2B5EF4-FFF2-40B4-BE49-F238E27FC236}">
                  <a16:creationId xmlns:a16="http://schemas.microsoft.com/office/drawing/2014/main" id="{3388D30E-8B28-8AC0-791B-11EBCC676A7C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3071;p86">
              <a:extLst>
                <a:ext uri="{FF2B5EF4-FFF2-40B4-BE49-F238E27FC236}">
                  <a16:creationId xmlns:a16="http://schemas.microsoft.com/office/drawing/2014/main" id="{70BE61B7-F409-F72F-F333-9F5A1089D9AF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3076;p86">
              <a:extLst>
                <a:ext uri="{FF2B5EF4-FFF2-40B4-BE49-F238E27FC236}">
                  <a16:creationId xmlns:a16="http://schemas.microsoft.com/office/drawing/2014/main" id="{FCCFDD36-37BA-2A60-1503-6D1DA03E2B5E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3072;p86">
              <a:extLst>
                <a:ext uri="{FF2B5EF4-FFF2-40B4-BE49-F238E27FC236}">
                  <a16:creationId xmlns:a16="http://schemas.microsoft.com/office/drawing/2014/main" id="{FFCDD963-D146-9A15-D377-67F7462BD25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14219;p89">
            <a:extLst>
              <a:ext uri="{FF2B5EF4-FFF2-40B4-BE49-F238E27FC236}">
                <a16:creationId xmlns:a16="http://schemas.microsoft.com/office/drawing/2014/main" id="{0C48B057-AF76-84FF-E33E-15EEBFECB97D}"/>
              </a:ext>
            </a:extLst>
          </p:cNvPr>
          <p:cNvGrpSpPr/>
          <p:nvPr/>
        </p:nvGrpSpPr>
        <p:grpSpPr>
          <a:xfrm>
            <a:off x="5017542" y="3292308"/>
            <a:ext cx="1020955" cy="928853"/>
            <a:chOff x="926675" y="238125"/>
            <a:chExt cx="5755100" cy="5232975"/>
          </a:xfrm>
          <a:solidFill>
            <a:schemeClr val="accent1">
              <a:lumMod val="75000"/>
            </a:schemeClr>
          </a:solidFill>
        </p:grpSpPr>
        <p:sp>
          <p:nvSpPr>
            <p:cNvPr id="52" name="Google Shape;14220;p89">
              <a:extLst>
                <a:ext uri="{FF2B5EF4-FFF2-40B4-BE49-F238E27FC236}">
                  <a16:creationId xmlns:a16="http://schemas.microsoft.com/office/drawing/2014/main" id="{D0A953B7-D036-82A4-4EC6-AF6C9459D784}"/>
                </a:ext>
              </a:extLst>
            </p:cNvPr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21;p89">
              <a:extLst>
                <a:ext uri="{FF2B5EF4-FFF2-40B4-BE49-F238E27FC236}">
                  <a16:creationId xmlns:a16="http://schemas.microsoft.com/office/drawing/2014/main" id="{1A12374D-A528-B5DC-1025-97B789842BEF}"/>
                </a:ext>
              </a:extLst>
            </p:cNvPr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22;p89">
              <a:extLst>
                <a:ext uri="{FF2B5EF4-FFF2-40B4-BE49-F238E27FC236}">
                  <a16:creationId xmlns:a16="http://schemas.microsoft.com/office/drawing/2014/main" id="{9BC8D1D6-0554-7D64-AC8B-99520A83250B}"/>
                </a:ext>
              </a:extLst>
            </p:cNvPr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23;p89">
              <a:extLst>
                <a:ext uri="{FF2B5EF4-FFF2-40B4-BE49-F238E27FC236}">
                  <a16:creationId xmlns:a16="http://schemas.microsoft.com/office/drawing/2014/main" id="{336F8289-DE6F-594B-AC5D-D3853507952B}"/>
                </a:ext>
              </a:extLst>
            </p:cNvPr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Google Shape;7608;p52">
            <a:extLst>
              <a:ext uri="{FF2B5EF4-FFF2-40B4-BE49-F238E27FC236}">
                <a16:creationId xmlns:a16="http://schemas.microsoft.com/office/drawing/2014/main" id="{54BC8C9C-775E-E2B0-63EE-FB609B712C8F}"/>
              </a:ext>
            </a:extLst>
          </p:cNvPr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777880" y="1497061"/>
            <a:ext cx="1226747" cy="12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8814;p69">
            <a:extLst>
              <a:ext uri="{FF2B5EF4-FFF2-40B4-BE49-F238E27FC236}">
                <a16:creationId xmlns:a16="http://schemas.microsoft.com/office/drawing/2014/main" id="{0094B6B9-EA37-E3B8-986F-83155DC9AE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1237" y="1693539"/>
            <a:ext cx="920029" cy="891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4" name="Google Shape;8815;p69">
            <a:extLst>
              <a:ext uri="{FF2B5EF4-FFF2-40B4-BE49-F238E27FC236}">
                <a16:creationId xmlns:a16="http://schemas.microsoft.com/office/drawing/2014/main" id="{90893060-A9AE-14E6-B35C-CD120985F94C}"/>
              </a:ext>
            </a:extLst>
          </p:cNvPr>
          <p:cNvSpPr txBox="1">
            <a:spLocks/>
          </p:cNvSpPr>
          <p:nvPr/>
        </p:nvSpPr>
        <p:spPr>
          <a:xfrm>
            <a:off x="2342597" y="1497061"/>
            <a:ext cx="38571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2600">
                <a:latin typeface="Caveat Brush" pitchFamily="2" charset="0"/>
              </a:rPr>
              <a:t>Encoding categorical data</a:t>
            </a:r>
          </a:p>
        </p:txBody>
      </p:sp>
      <p:cxnSp>
        <p:nvCxnSpPr>
          <p:cNvPr id="45" name="Google Shape;8230;p59">
            <a:extLst>
              <a:ext uri="{FF2B5EF4-FFF2-40B4-BE49-F238E27FC236}">
                <a16:creationId xmlns:a16="http://schemas.microsoft.com/office/drawing/2014/main" id="{199423BC-DB0E-1F5F-8963-43F1DAF35B6A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620609" y="1785773"/>
            <a:ext cx="723041" cy="36734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" name="Google Shape;8230;p59">
            <a:extLst>
              <a:ext uri="{FF2B5EF4-FFF2-40B4-BE49-F238E27FC236}">
                <a16:creationId xmlns:a16="http://schemas.microsoft.com/office/drawing/2014/main" id="{440ACFA3-CDB0-C80D-BEA6-7CB92CC379A2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5620609" y="2153117"/>
            <a:ext cx="723040" cy="28268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478F343-0785-13EB-DCDC-E5B89BB564E0}"/>
              </a:ext>
            </a:extLst>
          </p:cNvPr>
          <p:cNvSpPr txBox="1"/>
          <p:nvPr/>
        </p:nvSpPr>
        <p:spPr>
          <a:xfrm>
            <a:off x="6343650" y="1554940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Nominal columns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8B963C-7716-6E48-1B3B-F1861FC14F43}"/>
              </a:ext>
            </a:extLst>
          </p:cNvPr>
          <p:cNvSpPr txBox="1"/>
          <p:nvPr/>
        </p:nvSpPr>
        <p:spPr>
          <a:xfrm>
            <a:off x="6343649" y="2204973"/>
            <a:ext cx="22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  <a:latin typeface="Caveat Brush" pitchFamily="2" charset="0"/>
              </a:rPr>
              <a:t>Ordinal columns</a:t>
            </a:r>
          </a:p>
        </p:txBody>
      </p:sp>
    </p:spTree>
    <p:extLst>
      <p:ext uri="{BB962C8B-B14F-4D97-AF65-F5344CB8AC3E}">
        <p14:creationId xmlns:p14="http://schemas.microsoft.com/office/powerpoint/2010/main" val="2010757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0" name="Google Shape;8810;p69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flipH="1">
            <a:off x="1098650" y="703137"/>
            <a:ext cx="657223" cy="779606"/>
          </a:xfrm>
          <a:prstGeom prst="rect">
            <a:avLst/>
          </a:prstGeom>
          <a:noFill/>
          <a:ln>
            <a:noFill/>
          </a:ln>
        </p:spPr>
      </p:pic>
      <p:sp>
        <p:nvSpPr>
          <p:cNvPr id="8813" name="Google Shape;8813;p69"/>
          <p:cNvSpPr txBox="1">
            <a:spLocks noGrp="1"/>
          </p:cNvSpPr>
          <p:nvPr>
            <p:ph type="subTitle" idx="1"/>
          </p:nvPr>
        </p:nvSpPr>
        <p:spPr>
          <a:xfrm>
            <a:off x="1755873" y="450789"/>
            <a:ext cx="3971644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veat Brush" pitchFamily="2" charset="0"/>
              </a:rPr>
              <a:t>Features Scaling (Standard Scaler)</a:t>
            </a:r>
            <a:endParaRPr sz="2400" b="1">
              <a:latin typeface="Caveat Brush" pitchFamily="2" charset="0"/>
            </a:endParaRPr>
          </a:p>
        </p:txBody>
      </p:sp>
      <p:sp>
        <p:nvSpPr>
          <p:cNvPr id="8816" name="Google Shape;8816;p69"/>
          <p:cNvSpPr txBox="1">
            <a:spLocks noGrp="1"/>
          </p:cNvSpPr>
          <p:nvPr>
            <p:ph type="title" idx="4"/>
          </p:nvPr>
        </p:nvSpPr>
        <p:spPr>
          <a:xfrm>
            <a:off x="1208031" y="1003016"/>
            <a:ext cx="396791" cy="179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11" name="Google Shape;8230;p59">
            <a:extLst>
              <a:ext uri="{FF2B5EF4-FFF2-40B4-BE49-F238E27FC236}">
                <a16:creationId xmlns:a16="http://schemas.microsoft.com/office/drawing/2014/main" id="{28624D92-7840-68AC-B919-CE94C39C7EDA}"/>
              </a:ext>
            </a:extLst>
          </p:cNvPr>
          <p:cNvCxnSpPr>
            <a:cxnSpLocks/>
          </p:cNvCxnSpPr>
          <p:nvPr/>
        </p:nvCxnSpPr>
        <p:spPr>
          <a:xfrm flipH="1">
            <a:off x="4686300" y="1560762"/>
            <a:ext cx="118382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E35E3E-3F52-6D4C-27CD-BCD940113344}"/>
              </a:ext>
            </a:extLst>
          </p:cNvPr>
          <p:cNvCxnSpPr>
            <a:cxnSpLocks/>
          </p:cNvCxnSpPr>
          <p:nvPr/>
        </p:nvCxnSpPr>
        <p:spPr>
          <a:xfrm flipV="1">
            <a:off x="4242881" y="1560762"/>
            <a:ext cx="443419" cy="735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3AB66F-9827-5316-4BDA-00211F4CF279}"/>
              </a:ext>
            </a:extLst>
          </p:cNvPr>
          <p:cNvSpPr txBox="1"/>
          <p:nvPr/>
        </p:nvSpPr>
        <p:spPr>
          <a:xfrm>
            <a:off x="5964810" y="1406873"/>
            <a:ext cx="221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Raleway" pitchFamily="2" charset="0"/>
              </a:rPr>
              <a:t>Remove the mean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4B58C-04F8-631A-DF40-93E87573A27E}"/>
              </a:ext>
            </a:extLst>
          </p:cNvPr>
          <p:cNvCxnSpPr>
            <a:cxnSpLocks/>
          </p:cNvCxnSpPr>
          <p:nvPr/>
        </p:nvCxnSpPr>
        <p:spPr>
          <a:xfrm flipV="1">
            <a:off x="4801189" y="1877354"/>
            <a:ext cx="221710" cy="364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8230;p59">
            <a:extLst>
              <a:ext uri="{FF2B5EF4-FFF2-40B4-BE49-F238E27FC236}">
                <a16:creationId xmlns:a16="http://schemas.microsoft.com/office/drawing/2014/main" id="{485184B6-8319-BEE9-D661-048FB9E1D49C}"/>
              </a:ext>
            </a:extLst>
          </p:cNvPr>
          <p:cNvCxnSpPr>
            <a:cxnSpLocks/>
          </p:cNvCxnSpPr>
          <p:nvPr/>
        </p:nvCxnSpPr>
        <p:spPr>
          <a:xfrm flipH="1">
            <a:off x="5022899" y="1883713"/>
            <a:ext cx="118382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BE8D28-B0A1-7D0E-E502-8CB54E074621}"/>
              </a:ext>
            </a:extLst>
          </p:cNvPr>
          <p:cNvSpPr txBox="1"/>
          <p:nvPr/>
        </p:nvSpPr>
        <p:spPr>
          <a:xfrm>
            <a:off x="6276713" y="1716435"/>
            <a:ext cx="221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Raleway" pitchFamily="2" charset="0"/>
              </a:rPr>
              <a:t>Set unit variance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C89831C-CFF5-2770-EA61-7645A84E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7"/>
          <a:stretch/>
        </p:blipFill>
        <p:spPr bwMode="auto">
          <a:xfrm>
            <a:off x="1478640" y="2141985"/>
            <a:ext cx="6186720" cy="23507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4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3014281" y="3742350"/>
            <a:ext cx="3115438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361;p47">
            <a:extLst>
              <a:ext uri="{FF2B5EF4-FFF2-40B4-BE49-F238E27FC236}">
                <a16:creationId xmlns:a16="http://schemas.microsoft.com/office/drawing/2014/main" id="{C2FC6FB8-E2B4-97AF-1D18-580FB875B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2789" y="2447202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Descriptive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43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9" name="Google Shape;9759;p79"/>
          <p:cNvGrpSpPr/>
          <p:nvPr/>
        </p:nvGrpSpPr>
        <p:grpSpPr>
          <a:xfrm>
            <a:off x="927072" y="1300809"/>
            <a:ext cx="7256399" cy="174750"/>
            <a:chOff x="3962000" y="4060525"/>
            <a:chExt cx="2324125" cy="1747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760" name="Google Shape;9760;p79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9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9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9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9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9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9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9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9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9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9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9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9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9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9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9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9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9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9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9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9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9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9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9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9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9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9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9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9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9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9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9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B624C5B-F8DC-6AA9-5092-7C5D7E92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7" y="1598849"/>
            <a:ext cx="7222945" cy="3250325"/>
          </a:xfrm>
          <a:prstGeom prst="snip2DiagRect">
            <a:avLst>
              <a:gd name="adj1" fmla="val 0"/>
              <a:gd name="adj2" fmla="val 174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829;p54">
            <a:extLst>
              <a:ext uri="{FF2B5EF4-FFF2-40B4-BE49-F238E27FC236}">
                <a16:creationId xmlns:a16="http://schemas.microsoft.com/office/drawing/2014/main" id="{7C001CE3-903F-7C31-E07E-968C5D60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49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Higher CDI, stronger tendency to stay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Q1: Does city development statistics affect the job decision of the trainees?</a:t>
            </a:r>
            <a:endParaRPr sz="16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79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981307" y="1215485"/>
            <a:ext cx="7181386" cy="240640"/>
            <a:chOff x="3962000" y="4060525"/>
            <a:chExt cx="2324125" cy="174750"/>
          </a:xfrm>
          <a:solidFill>
            <a:schemeClr val="accent2">
              <a:lumMod val="60000"/>
              <a:lumOff val="40000"/>
              <a:alpha val="57587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716550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Male is more likely to stay.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Q2: Which gender prefers to stay with the company after training courses?</a:t>
            </a:r>
            <a:endParaRPr sz="1600" dirty="0">
              <a:latin typeface="Raleway" pitchFamily="2" charset="7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7797FE9-5A80-0787-068B-41C3C8C1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24" y="1778150"/>
            <a:ext cx="6515152" cy="29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0E8319B-15FE-041F-F1E7-E48861BF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92" y="1857875"/>
            <a:ext cx="6814815" cy="255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405053" y="1215485"/>
            <a:ext cx="6278137" cy="289930"/>
            <a:chOff x="3962000" y="4060525"/>
            <a:chExt cx="2324125" cy="174750"/>
          </a:xfrm>
          <a:solidFill>
            <a:schemeClr val="accent2">
              <a:alpha val="35156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423302" y="779570"/>
            <a:ext cx="8297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Higher turnover rate for those with relevant experience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Q3: Is relevant experience in the data science field required?</a:t>
            </a:r>
            <a:endParaRPr sz="1600" dirty="0">
              <a:latin typeface="Raleway" pitchFamily="2" charset="7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06C431A-3EEB-B6D3-E077-4DB4A905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07" y="1751581"/>
            <a:ext cx="7193388" cy="29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795346" y="1215485"/>
            <a:ext cx="5508703" cy="289930"/>
            <a:chOff x="3962000" y="4060525"/>
            <a:chExt cx="2324125" cy="174750"/>
          </a:xfrm>
          <a:solidFill>
            <a:schemeClr val="accent2">
              <a:alpha val="35156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9" name="Google Shape;7829;p54"/>
          <p:cNvSpPr txBox="1">
            <a:spLocks noGrp="1"/>
          </p:cNvSpPr>
          <p:nvPr>
            <p:ph type="title"/>
          </p:nvPr>
        </p:nvSpPr>
        <p:spPr>
          <a:xfrm>
            <a:off x="716550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Full-time students often choose to leave.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Q4: Can full-time students join in the training program?</a:t>
            </a:r>
            <a:endParaRPr sz="1600" dirty="0">
              <a:latin typeface="Raleway" pitchFamily="2" charset="77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CCDAC6B-51D5-2C73-3E26-6A85D82CE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87" y="1867159"/>
            <a:ext cx="7416626" cy="2751329"/>
          </a:xfrm>
          <a:prstGeom prst="snip2DiagRect">
            <a:avLst>
              <a:gd name="adj1" fmla="val 0"/>
              <a:gd name="adj2" fmla="val 231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18C0485-0692-4441-CD8E-974C18D2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87" y="1772100"/>
            <a:ext cx="7416626" cy="30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36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2" name="Google Shape;7302;p44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5400000">
            <a:off x="3708338" y="437700"/>
            <a:ext cx="1727325" cy="4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3" name="Google Shape;7303;p44"/>
          <p:cNvSpPr txBox="1">
            <a:spLocks noGrp="1"/>
          </p:cNvSpPr>
          <p:nvPr>
            <p:ph type="title"/>
          </p:nvPr>
        </p:nvSpPr>
        <p:spPr>
          <a:xfrm>
            <a:off x="1955250" y="1939050"/>
            <a:ext cx="52335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834;p54">
            <a:extLst>
              <a:ext uri="{FF2B5EF4-FFF2-40B4-BE49-F238E27FC236}">
                <a16:creationId xmlns:a16="http://schemas.microsoft.com/office/drawing/2014/main" id="{67A55240-D002-57A2-F14C-97240C075929}"/>
              </a:ext>
            </a:extLst>
          </p:cNvPr>
          <p:cNvGrpSpPr/>
          <p:nvPr/>
        </p:nvGrpSpPr>
        <p:grpSpPr>
          <a:xfrm>
            <a:off x="981307" y="1215485"/>
            <a:ext cx="7181386" cy="240640"/>
            <a:chOff x="3962000" y="4060525"/>
            <a:chExt cx="2324125" cy="174750"/>
          </a:xfrm>
          <a:solidFill>
            <a:schemeClr val="accent2">
              <a:lumMod val="60000"/>
              <a:lumOff val="40000"/>
              <a:alpha val="57587"/>
            </a:schemeClr>
          </a:solidFill>
        </p:grpSpPr>
        <p:sp>
          <p:nvSpPr>
            <p:cNvPr id="5" name="Google Shape;7835;p54">
              <a:extLst>
                <a:ext uri="{FF2B5EF4-FFF2-40B4-BE49-F238E27FC236}">
                  <a16:creationId xmlns:a16="http://schemas.microsoft.com/office/drawing/2014/main" id="{06906976-12C1-1099-73B6-9BEF4EFE62AA}"/>
                </a:ext>
              </a:extLst>
            </p:cNvPr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36;p54">
              <a:extLst>
                <a:ext uri="{FF2B5EF4-FFF2-40B4-BE49-F238E27FC236}">
                  <a16:creationId xmlns:a16="http://schemas.microsoft.com/office/drawing/2014/main" id="{F79D2DAD-427F-DD41-AC79-CE7CF3C8000E}"/>
                </a:ext>
              </a:extLst>
            </p:cNvPr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37;p54">
              <a:extLst>
                <a:ext uri="{FF2B5EF4-FFF2-40B4-BE49-F238E27FC236}">
                  <a16:creationId xmlns:a16="http://schemas.microsoft.com/office/drawing/2014/main" id="{6D57C1B0-5D4F-969A-D801-8921975D0B15}"/>
                </a:ext>
              </a:extLst>
            </p:cNvPr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38;p54">
              <a:extLst>
                <a:ext uri="{FF2B5EF4-FFF2-40B4-BE49-F238E27FC236}">
                  <a16:creationId xmlns:a16="http://schemas.microsoft.com/office/drawing/2014/main" id="{BF02A016-993A-4D65-EFC1-B3367126C562}"/>
                </a:ext>
              </a:extLst>
            </p:cNvPr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39;p54">
              <a:extLst>
                <a:ext uri="{FF2B5EF4-FFF2-40B4-BE49-F238E27FC236}">
                  <a16:creationId xmlns:a16="http://schemas.microsoft.com/office/drawing/2014/main" id="{1F8DFF1A-66AD-F127-B5E7-C2CDC44581D2}"/>
                </a:ext>
              </a:extLst>
            </p:cNvPr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40;p54">
              <a:extLst>
                <a:ext uri="{FF2B5EF4-FFF2-40B4-BE49-F238E27FC236}">
                  <a16:creationId xmlns:a16="http://schemas.microsoft.com/office/drawing/2014/main" id="{8C207F7E-EA61-CF9B-D434-DF348DD929DB}"/>
                </a:ext>
              </a:extLst>
            </p:cNvPr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41;p54">
              <a:extLst>
                <a:ext uri="{FF2B5EF4-FFF2-40B4-BE49-F238E27FC236}">
                  <a16:creationId xmlns:a16="http://schemas.microsoft.com/office/drawing/2014/main" id="{21141D75-7596-A909-1AE1-AC48176002DD}"/>
                </a:ext>
              </a:extLst>
            </p:cNvPr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42;p54">
              <a:extLst>
                <a:ext uri="{FF2B5EF4-FFF2-40B4-BE49-F238E27FC236}">
                  <a16:creationId xmlns:a16="http://schemas.microsoft.com/office/drawing/2014/main" id="{F2FDF0EC-9CCD-F9AC-712D-18B90363B300}"/>
                </a:ext>
              </a:extLst>
            </p:cNvPr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43;p54">
              <a:extLst>
                <a:ext uri="{FF2B5EF4-FFF2-40B4-BE49-F238E27FC236}">
                  <a16:creationId xmlns:a16="http://schemas.microsoft.com/office/drawing/2014/main" id="{C68237A3-BE45-0185-ED9F-0C9391E9F83B}"/>
                </a:ext>
              </a:extLst>
            </p:cNvPr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44;p54">
              <a:extLst>
                <a:ext uri="{FF2B5EF4-FFF2-40B4-BE49-F238E27FC236}">
                  <a16:creationId xmlns:a16="http://schemas.microsoft.com/office/drawing/2014/main" id="{37462711-A011-5AA7-AAF2-46F2E704A2BC}"/>
                </a:ext>
              </a:extLst>
            </p:cNvPr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45;p54">
              <a:extLst>
                <a:ext uri="{FF2B5EF4-FFF2-40B4-BE49-F238E27FC236}">
                  <a16:creationId xmlns:a16="http://schemas.microsoft.com/office/drawing/2014/main" id="{EE7EF005-7F92-A35E-25AF-E1A1C6FDD28A}"/>
                </a:ext>
              </a:extLst>
            </p:cNvPr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46;p54">
              <a:extLst>
                <a:ext uri="{FF2B5EF4-FFF2-40B4-BE49-F238E27FC236}">
                  <a16:creationId xmlns:a16="http://schemas.microsoft.com/office/drawing/2014/main" id="{C633E732-7490-AA96-7AE7-7DA99EE3B71E}"/>
                </a:ext>
              </a:extLst>
            </p:cNvPr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47;p54">
              <a:extLst>
                <a:ext uri="{FF2B5EF4-FFF2-40B4-BE49-F238E27FC236}">
                  <a16:creationId xmlns:a16="http://schemas.microsoft.com/office/drawing/2014/main" id="{9A0C9B78-E69B-DD92-F8CB-379C6C77EB3C}"/>
                </a:ext>
              </a:extLst>
            </p:cNvPr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48;p54">
              <a:extLst>
                <a:ext uri="{FF2B5EF4-FFF2-40B4-BE49-F238E27FC236}">
                  <a16:creationId xmlns:a16="http://schemas.microsoft.com/office/drawing/2014/main" id="{A6D04D75-D608-9E08-2A4C-C5FEEDD0D20A}"/>
                </a:ext>
              </a:extLst>
            </p:cNvPr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49;p54">
              <a:extLst>
                <a:ext uri="{FF2B5EF4-FFF2-40B4-BE49-F238E27FC236}">
                  <a16:creationId xmlns:a16="http://schemas.microsoft.com/office/drawing/2014/main" id="{8117EE3A-894F-4567-3EA4-986087DB4349}"/>
                </a:ext>
              </a:extLst>
            </p:cNvPr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50;p54">
              <a:extLst>
                <a:ext uri="{FF2B5EF4-FFF2-40B4-BE49-F238E27FC236}">
                  <a16:creationId xmlns:a16="http://schemas.microsoft.com/office/drawing/2014/main" id="{16591B30-1057-A508-D36E-4B78F6FA3A36}"/>
                </a:ext>
              </a:extLst>
            </p:cNvPr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51;p54">
              <a:extLst>
                <a:ext uri="{FF2B5EF4-FFF2-40B4-BE49-F238E27FC236}">
                  <a16:creationId xmlns:a16="http://schemas.microsoft.com/office/drawing/2014/main" id="{9406D309-57EC-8053-9A8C-2005AB615A4B}"/>
                </a:ext>
              </a:extLst>
            </p:cNvPr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52;p54">
              <a:extLst>
                <a:ext uri="{FF2B5EF4-FFF2-40B4-BE49-F238E27FC236}">
                  <a16:creationId xmlns:a16="http://schemas.microsoft.com/office/drawing/2014/main" id="{3AF4FF43-7FDC-5AC1-8481-ACEA8B52A5A6}"/>
                </a:ext>
              </a:extLst>
            </p:cNvPr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53;p54">
              <a:extLst>
                <a:ext uri="{FF2B5EF4-FFF2-40B4-BE49-F238E27FC236}">
                  <a16:creationId xmlns:a16="http://schemas.microsoft.com/office/drawing/2014/main" id="{2662C037-82EE-913B-A494-47F1A4974A97}"/>
                </a:ext>
              </a:extLst>
            </p:cNvPr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54;p54">
              <a:extLst>
                <a:ext uri="{FF2B5EF4-FFF2-40B4-BE49-F238E27FC236}">
                  <a16:creationId xmlns:a16="http://schemas.microsoft.com/office/drawing/2014/main" id="{1B1465AD-71F1-C579-D9AE-1C09FC18271A}"/>
                </a:ext>
              </a:extLst>
            </p:cNvPr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55;p54">
              <a:extLst>
                <a:ext uri="{FF2B5EF4-FFF2-40B4-BE49-F238E27FC236}">
                  <a16:creationId xmlns:a16="http://schemas.microsoft.com/office/drawing/2014/main" id="{C80796B3-CE1F-DF11-7DCE-383620E95866}"/>
                </a:ext>
              </a:extLst>
            </p:cNvPr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56;p54">
              <a:extLst>
                <a:ext uri="{FF2B5EF4-FFF2-40B4-BE49-F238E27FC236}">
                  <a16:creationId xmlns:a16="http://schemas.microsoft.com/office/drawing/2014/main" id="{CB1224CF-8D95-F81D-70BA-61CE2D109886}"/>
                </a:ext>
              </a:extLst>
            </p:cNvPr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57;p54">
              <a:extLst>
                <a:ext uri="{FF2B5EF4-FFF2-40B4-BE49-F238E27FC236}">
                  <a16:creationId xmlns:a16="http://schemas.microsoft.com/office/drawing/2014/main" id="{D9906A85-6271-83AA-63E3-B02BA8D2003D}"/>
                </a:ext>
              </a:extLst>
            </p:cNvPr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58;p54">
              <a:extLst>
                <a:ext uri="{FF2B5EF4-FFF2-40B4-BE49-F238E27FC236}">
                  <a16:creationId xmlns:a16="http://schemas.microsoft.com/office/drawing/2014/main" id="{0EBEE392-3492-E452-811A-44B611E5A3FB}"/>
                </a:ext>
              </a:extLst>
            </p:cNvPr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59;p54">
              <a:extLst>
                <a:ext uri="{FF2B5EF4-FFF2-40B4-BE49-F238E27FC236}">
                  <a16:creationId xmlns:a16="http://schemas.microsoft.com/office/drawing/2014/main" id="{E89A5E92-32B0-F51A-049C-E78C78B9C170}"/>
                </a:ext>
              </a:extLst>
            </p:cNvPr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60;p54">
              <a:extLst>
                <a:ext uri="{FF2B5EF4-FFF2-40B4-BE49-F238E27FC236}">
                  <a16:creationId xmlns:a16="http://schemas.microsoft.com/office/drawing/2014/main" id="{7FCAE0B1-E5D6-1953-264F-054719C445F9}"/>
                </a:ext>
              </a:extLst>
            </p:cNvPr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61;p54">
              <a:extLst>
                <a:ext uri="{FF2B5EF4-FFF2-40B4-BE49-F238E27FC236}">
                  <a16:creationId xmlns:a16="http://schemas.microsoft.com/office/drawing/2014/main" id="{F12429EB-10F2-4679-B356-ED531EEC5D20}"/>
                </a:ext>
              </a:extLst>
            </p:cNvPr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62;p54">
              <a:extLst>
                <a:ext uri="{FF2B5EF4-FFF2-40B4-BE49-F238E27FC236}">
                  <a16:creationId xmlns:a16="http://schemas.microsoft.com/office/drawing/2014/main" id="{CC81F5E9-9565-75C6-3FFB-C576683D874B}"/>
                </a:ext>
              </a:extLst>
            </p:cNvPr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63;p54">
              <a:extLst>
                <a:ext uri="{FF2B5EF4-FFF2-40B4-BE49-F238E27FC236}">
                  <a16:creationId xmlns:a16="http://schemas.microsoft.com/office/drawing/2014/main" id="{D008E0C5-5EF6-2831-70C1-F81E29B902AC}"/>
                </a:ext>
              </a:extLst>
            </p:cNvPr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64;p54">
              <a:extLst>
                <a:ext uri="{FF2B5EF4-FFF2-40B4-BE49-F238E27FC236}">
                  <a16:creationId xmlns:a16="http://schemas.microsoft.com/office/drawing/2014/main" id="{1337DC8E-26B1-A101-2CAE-735630D9F6B3}"/>
                </a:ext>
              </a:extLst>
            </p:cNvPr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65;p54">
              <a:extLst>
                <a:ext uri="{FF2B5EF4-FFF2-40B4-BE49-F238E27FC236}">
                  <a16:creationId xmlns:a16="http://schemas.microsoft.com/office/drawing/2014/main" id="{B889EE15-8F0B-A5BC-CF61-CDCBBAB5863A}"/>
                </a:ext>
              </a:extLst>
            </p:cNvPr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66;p54">
              <a:extLst>
                <a:ext uri="{FF2B5EF4-FFF2-40B4-BE49-F238E27FC236}">
                  <a16:creationId xmlns:a16="http://schemas.microsoft.com/office/drawing/2014/main" id="{CE79A82B-CDC1-E804-614A-10776E49098C}"/>
                </a:ext>
              </a:extLst>
            </p:cNvPr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7829;p54">
            <a:extLst>
              <a:ext uri="{FF2B5EF4-FFF2-40B4-BE49-F238E27FC236}">
                <a16:creationId xmlns:a16="http://schemas.microsoft.com/office/drawing/2014/main" id="{4DE0EAFC-43F6-FBAA-9A52-D4EB0DC75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79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Graduates are most likely to try new jobs.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Q5: Which educational level wants to look for a new job the most?</a:t>
            </a:r>
            <a:endParaRPr sz="1600" dirty="0">
              <a:latin typeface="Raleway" pitchFamily="2" charset="7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73743C6-C03B-653D-E49C-65814BD8C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"/>
          <a:stretch/>
        </p:blipFill>
        <p:spPr bwMode="auto">
          <a:xfrm>
            <a:off x="1064791" y="1640069"/>
            <a:ext cx="7014417" cy="322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29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4" name="Google Shape;7834;p54">
            <a:extLst>
              <a:ext uri="{FF2B5EF4-FFF2-40B4-BE49-F238E27FC236}">
                <a16:creationId xmlns:a16="http://schemas.microsoft.com/office/drawing/2014/main" id="{BD498ADF-EAD9-7EEC-8A08-D0FC3472133D}"/>
              </a:ext>
            </a:extLst>
          </p:cNvPr>
          <p:cNvGrpSpPr/>
          <p:nvPr/>
        </p:nvGrpSpPr>
        <p:grpSpPr>
          <a:xfrm>
            <a:off x="1338146" y="1215485"/>
            <a:ext cx="6467708" cy="223022"/>
            <a:chOff x="3962000" y="4060525"/>
            <a:chExt cx="2324125" cy="174750"/>
          </a:xfrm>
          <a:solidFill>
            <a:schemeClr val="accent2">
              <a:lumMod val="60000"/>
              <a:lumOff val="40000"/>
              <a:alpha val="57587"/>
            </a:schemeClr>
          </a:solidFill>
        </p:grpSpPr>
        <p:sp>
          <p:nvSpPr>
            <p:cNvPr id="21565" name="Google Shape;7835;p54">
              <a:extLst>
                <a:ext uri="{FF2B5EF4-FFF2-40B4-BE49-F238E27FC236}">
                  <a16:creationId xmlns:a16="http://schemas.microsoft.com/office/drawing/2014/main" id="{72D1C172-0CE3-1825-86EA-C14D1A168443}"/>
                </a:ext>
              </a:extLst>
            </p:cNvPr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7836;p54">
              <a:extLst>
                <a:ext uri="{FF2B5EF4-FFF2-40B4-BE49-F238E27FC236}">
                  <a16:creationId xmlns:a16="http://schemas.microsoft.com/office/drawing/2014/main" id="{8C8060C3-44C3-A920-D5CF-583D3E8A82A8}"/>
                </a:ext>
              </a:extLst>
            </p:cNvPr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7837;p54">
              <a:extLst>
                <a:ext uri="{FF2B5EF4-FFF2-40B4-BE49-F238E27FC236}">
                  <a16:creationId xmlns:a16="http://schemas.microsoft.com/office/drawing/2014/main" id="{5CC3872C-70CB-5845-A0C2-9D4EA6682B2F}"/>
                </a:ext>
              </a:extLst>
            </p:cNvPr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838;p54">
              <a:extLst>
                <a:ext uri="{FF2B5EF4-FFF2-40B4-BE49-F238E27FC236}">
                  <a16:creationId xmlns:a16="http://schemas.microsoft.com/office/drawing/2014/main" id="{907BE8FA-B41E-AB81-23B1-A3D3B3E8B61F}"/>
                </a:ext>
              </a:extLst>
            </p:cNvPr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839;p54">
              <a:extLst>
                <a:ext uri="{FF2B5EF4-FFF2-40B4-BE49-F238E27FC236}">
                  <a16:creationId xmlns:a16="http://schemas.microsoft.com/office/drawing/2014/main" id="{7E5AFE97-2231-0EFD-56FB-97E2BD6733F6}"/>
                </a:ext>
              </a:extLst>
            </p:cNvPr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840;p54">
              <a:extLst>
                <a:ext uri="{FF2B5EF4-FFF2-40B4-BE49-F238E27FC236}">
                  <a16:creationId xmlns:a16="http://schemas.microsoft.com/office/drawing/2014/main" id="{8656EE19-97DE-8686-73BB-C52B410F9CA0}"/>
                </a:ext>
              </a:extLst>
            </p:cNvPr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841;p54">
              <a:extLst>
                <a:ext uri="{FF2B5EF4-FFF2-40B4-BE49-F238E27FC236}">
                  <a16:creationId xmlns:a16="http://schemas.microsoft.com/office/drawing/2014/main" id="{A62D4F39-D318-A56D-F5A7-31CFF70410E0}"/>
                </a:ext>
              </a:extLst>
            </p:cNvPr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842;p54">
              <a:extLst>
                <a:ext uri="{FF2B5EF4-FFF2-40B4-BE49-F238E27FC236}">
                  <a16:creationId xmlns:a16="http://schemas.microsoft.com/office/drawing/2014/main" id="{34C7BBDE-B479-9963-93B9-EB3EFD9828DC}"/>
                </a:ext>
              </a:extLst>
            </p:cNvPr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843;p54">
              <a:extLst>
                <a:ext uri="{FF2B5EF4-FFF2-40B4-BE49-F238E27FC236}">
                  <a16:creationId xmlns:a16="http://schemas.microsoft.com/office/drawing/2014/main" id="{7F0203BF-3069-697F-4877-746CFD4925CA}"/>
                </a:ext>
              </a:extLst>
            </p:cNvPr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844;p54">
              <a:extLst>
                <a:ext uri="{FF2B5EF4-FFF2-40B4-BE49-F238E27FC236}">
                  <a16:creationId xmlns:a16="http://schemas.microsoft.com/office/drawing/2014/main" id="{71DE0C7A-BD83-B182-DB52-A1348A0B83EA}"/>
                </a:ext>
              </a:extLst>
            </p:cNvPr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845;p54">
              <a:extLst>
                <a:ext uri="{FF2B5EF4-FFF2-40B4-BE49-F238E27FC236}">
                  <a16:creationId xmlns:a16="http://schemas.microsoft.com/office/drawing/2014/main" id="{19A92EA2-CA62-FC55-B08B-C623784E80E4}"/>
                </a:ext>
              </a:extLst>
            </p:cNvPr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846;p54">
              <a:extLst>
                <a:ext uri="{FF2B5EF4-FFF2-40B4-BE49-F238E27FC236}">
                  <a16:creationId xmlns:a16="http://schemas.microsoft.com/office/drawing/2014/main" id="{467C9834-ADD5-5A62-F906-F4BE3660BEA6}"/>
                </a:ext>
              </a:extLst>
            </p:cNvPr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847;p54">
              <a:extLst>
                <a:ext uri="{FF2B5EF4-FFF2-40B4-BE49-F238E27FC236}">
                  <a16:creationId xmlns:a16="http://schemas.microsoft.com/office/drawing/2014/main" id="{7FD86FAF-001C-F3DE-BC55-A439C94E3840}"/>
                </a:ext>
              </a:extLst>
            </p:cNvPr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848;p54">
              <a:extLst>
                <a:ext uri="{FF2B5EF4-FFF2-40B4-BE49-F238E27FC236}">
                  <a16:creationId xmlns:a16="http://schemas.microsoft.com/office/drawing/2014/main" id="{75895515-7863-43AD-571C-3D81D3E95326}"/>
                </a:ext>
              </a:extLst>
            </p:cNvPr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849;p54">
              <a:extLst>
                <a:ext uri="{FF2B5EF4-FFF2-40B4-BE49-F238E27FC236}">
                  <a16:creationId xmlns:a16="http://schemas.microsoft.com/office/drawing/2014/main" id="{D804942D-A29E-F721-0B08-1B7ADF6311C1}"/>
                </a:ext>
              </a:extLst>
            </p:cNvPr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850;p54">
              <a:extLst>
                <a:ext uri="{FF2B5EF4-FFF2-40B4-BE49-F238E27FC236}">
                  <a16:creationId xmlns:a16="http://schemas.microsoft.com/office/drawing/2014/main" id="{D511C389-F37D-961E-DF74-7670FC8289D8}"/>
                </a:ext>
              </a:extLst>
            </p:cNvPr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851;p54">
              <a:extLst>
                <a:ext uri="{FF2B5EF4-FFF2-40B4-BE49-F238E27FC236}">
                  <a16:creationId xmlns:a16="http://schemas.microsoft.com/office/drawing/2014/main" id="{9673D6E7-71AF-ED2A-F583-9EDC74E993F7}"/>
                </a:ext>
              </a:extLst>
            </p:cNvPr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852;p54">
              <a:extLst>
                <a:ext uri="{FF2B5EF4-FFF2-40B4-BE49-F238E27FC236}">
                  <a16:creationId xmlns:a16="http://schemas.microsoft.com/office/drawing/2014/main" id="{2451F423-68BF-FB36-FA72-90F99176DFA8}"/>
                </a:ext>
              </a:extLst>
            </p:cNvPr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853;p54">
              <a:extLst>
                <a:ext uri="{FF2B5EF4-FFF2-40B4-BE49-F238E27FC236}">
                  <a16:creationId xmlns:a16="http://schemas.microsoft.com/office/drawing/2014/main" id="{3EA34772-21BC-21EF-EA1C-C2D355EB7DCC}"/>
                </a:ext>
              </a:extLst>
            </p:cNvPr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854;p54">
              <a:extLst>
                <a:ext uri="{FF2B5EF4-FFF2-40B4-BE49-F238E27FC236}">
                  <a16:creationId xmlns:a16="http://schemas.microsoft.com/office/drawing/2014/main" id="{B91DB901-028F-0D5B-E81E-85E8C5A6554E}"/>
                </a:ext>
              </a:extLst>
            </p:cNvPr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855;p54">
              <a:extLst>
                <a:ext uri="{FF2B5EF4-FFF2-40B4-BE49-F238E27FC236}">
                  <a16:creationId xmlns:a16="http://schemas.microsoft.com/office/drawing/2014/main" id="{6B02F81A-0420-99FB-DA9D-B7AB8447C331}"/>
                </a:ext>
              </a:extLst>
            </p:cNvPr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856;p54">
              <a:extLst>
                <a:ext uri="{FF2B5EF4-FFF2-40B4-BE49-F238E27FC236}">
                  <a16:creationId xmlns:a16="http://schemas.microsoft.com/office/drawing/2014/main" id="{08B16F0C-98A4-D081-D55A-7E80E33B7EBA}"/>
                </a:ext>
              </a:extLst>
            </p:cNvPr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857;p54">
              <a:extLst>
                <a:ext uri="{FF2B5EF4-FFF2-40B4-BE49-F238E27FC236}">
                  <a16:creationId xmlns:a16="http://schemas.microsoft.com/office/drawing/2014/main" id="{0E797DD6-05A1-A793-3BBD-BE1075D92A21}"/>
                </a:ext>
              </a:extLst>
            </p:cNvPr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858;p54">
              <a:extLst>
                <a:ext uri="{FF2B5EF4-FFF2-40B4-BE49-F238E27FC236}">
                  <a16:creationId xmlns:a16="http://schemas.microsoft.com/office/drawing/2014/main" id="{FF1BAED6-CB89-449F-D3A9-EC06365DB29B}"/>
                </a:ext>
              </a:extLst>
            </p:cNvPr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859;p54">
              <a:extLst>
                <a:ext uri="{FF2B5EF4-FFF2-40B4-BE49-F238E27FC236}">
                  <a16:creationId xmlns:a16="http://schemas.microsoft.com/office/drawing/2014/main" id="{59B29432-9B84-FA56-BFAF-A18960C7911C}"/>
                </a:ext>
              </a:extLst>
            </p:cNvPr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860;p54">
              <a:extLst>
                <a:ext uri="{FF2B5EF4-FFF2-40B4-BE49-F238E27FC236}">
                  <a16:creationId xmlns:a16="http://schemas.microsoft.com/office/drawing/2014/main" id="{B8F14B41-0A6D-1A72-3BB0-17F78DCB93CC}"/>
                </a:ext>
              </a:extLst>
            </p:cNvPr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861;p54">
              <a:extLst>
                <a:ext uri="{FF2B5EF4-FFF2-40B4-BE49-F238E27FC236}">
                  <a16:creationId xmlns:a16="http://schemas.microsoft.com/office/drawing/2014/main" id="{50FA774F-C270-CD58-C17C-53C7948CBAEA}"/>
                </a:ext>
              </a:extLst>
            </p:cNvPr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862;p54">
              <a:extLst>
                <a:ext uri="{FF2B5EF4-FFF2-40B4-BE49-F238E27FC236}">
                  <a16:creationId xmlns:a16="http://schemas.microsoft.com/office/drawing/2014/main" id="{D9D99BFF-2AEA-536E-D0CD-576C657F6056}"/>
                </a:ext>
              </a:extLst>
            </p:cNvPr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863;p54">
              <a:extLst>
                <a:ext uri="{FF2B5EF4-FFF2-40B4-BE49-F238E27FC236}">
                  <a16:creationId xmlns:a16="http://schemas.microsoft.com/office/drawing/2014/main" id="{C45EA1E5-65FF-2002-8E85-21D773FCFD18}"/>
                </a:ext>
              </a:extLst>
            </p:cNvPr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864;p54">
              <a:extLst>
                <a:ext uri="{FF2B5EF4-FFF2-40B4-BE49-F238E27FC236}">
                  <a16:creationId xmlns:a16="http://schemas.microsoft.com/office/drawing/2014/main" id="{F0F92AF3-547C-9138-702A-D2DA1C8C3B67}"/>
                </a:ext>
              </a:extLst>
            </p:cNvPr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865;p54">
              <a:extLst>
                <a:ext uri="{FF2B5EF4-FFF2-40B4-BE49-F238E27FC236}">
                  <a16:creationId xmlns:a16="http://schemas.microsoft.com/office/drawing/2014/main" id="{9D5073C2-BBFB-2DB8-8004-277EE40E69AE}"/>
                </a:ext>
              </a:extLst>
            </p:cNvPr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866;p54">
              <a:extLst>
                <a:ext uri="{FF2B5EF4-FFF2-40B4-BE49-F238E27FC236}">
                  <a16:creationId xmlns:a16="http://schemas.microsoft.com/office/drawing/2014/main" id="{BF625E5C-B836-FF55-5E8E-6B8220949362}"/>
                </a:ext>
              </a:extLst>
            </p:cNvPr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FA1BCDD-D2D9-A8E2-EAA1-2997F648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6" y="1789489"/>
            <a:ext cx="7304668" cy="301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63" name="Google Shape;7829;p54">
            <a:extLst>
              <a:ext uri="{FF2B5EF4-FFF2-40B4-BE49-F238E27FC236}">
                <a16:creationId xmlns:a16="http://schemas.microsoft.com/office/drawing/2014/main" id="{C6628CA5-55D8-8EC0-1E8E-F27E4D3E656B}"/>
              </a:ext>
            </a:extLst>
          </p:cNvPr>
          <p:cNvSpPr txBox="1">
            <a:spLocks/>
          </p:cNvSpPr>
          <p:nvPr/>
        </p:nvSpPr>
        <p:spPr>
          <a:xfrm>
            <a:off x="716550" y="768651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5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dirty="0"/>
              <a:t>Funded startup has the best environment.</a:t>
            </a:r>
          </a:p>
          <a:p>
            <a:r>
              <a:rPr lang="en-US" sz="1600" dirty="0">
                <a:latin typeface="Raleway" pitchFamily="2" charset="77"/>
              </a:rPr>
              <a:t>Q6: Which company type offers the best working environment?</a:t>
            </a:r>
          </a:p>
        </p:txBody>
      </p:sp>
      <p:sp>
        <p:nvSpPr>
          <p:cNvPr id="7314" name="Google Shape;7314;p45"/>
          <p:cNvSpPr/>
          <p:nvPr/>
        </p:nvSpPr>
        <p:spPr>
          <a:xfrm rot="11795598" flipH="1">
            <a:off x="540428" y="4375138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998450" flipH="1">
            <a:off x="7595830" y="1748168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306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427356" y="1141049"/>
            <a:ext cx="6255834" cy="165354"/>
            <a:chOff x="3962000" y="4060525"/>
            <a:chExt cx="2324125" cy="1747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FC01338-CBBF-FFF9-D4D8-E5AB770A3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t="4182" r="1036" b="1937"/>
          <a:stretch/>
        </p:blipFill>
        <p:spPr bwMode="auto">
          <a:xfrm>
            <a:off x="2005783" y="1628960"/>
            <a:ext cx="6421667" cy="33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oogle Shape;8214;p59">
            <a:extLst>
              <a:ext uri="{FF2B5EF4-FFF2-40B4-BE49-F238E27FC236}">
                <a16:creationId xmlns:a16="http://schemas.microsoft.com/office/drawing/2014/main" id="{E53D7D67-4BB4-9A28-0BB3-986F0C3559DC}"/>
              </a:ext>
            </a:extLst>
          </p:cNvPr>
          <p:cNvCxnSpPr>
            <a:cxnSpLocks/>
          </p:cNvCxnSpPr>
          <p:nvPr/>
        </p:nvCxnSpPr>
        <p:spPr>
          <a:xfrm>
            <a:off x="716550" y="3185066"/>
            <a:ext cx="3246535" cy="0"/>
          </a:xfrm>
          <a:prstGeom prst="straightConnector1">
            <a:avLst/>
          </a:prstGeom>
          <a:noFill/>
          <a:ln w="254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lg" len="lg"/>
            <a:tailEnd type="oval" w="med" len="med"/>
          </a:ln>
        </p:spPr>
      </p:cxnSp>
      <p:sp>
        <p:nvSpPr>
          <p:cNvPr id="19" name="Google Shape;8217;p59">
            <a:extLst>
              <a:ext uri="{FF2B5EF4-FFF2-40B4-BE49-F238E27FC236}">
                <a16:creationId xmlns:a16="http://schemas.microsoft.com/office/drawing/2014/main" id="{C061063E-36CF-8F0C-12EF-5422B8B83790}"/>
              </a:ext>
            </a:extLst>
          </p:cNvPr>
          <p:cNvSpPr txBox="1"/>
          <p:nvPr/>
        </p:nvSpPr>
        <p:spPr>
          <a:xfrm>
            <a:off x="639648" y="2963663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dirty="0" err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ast_new_job</a:t>
            </a:r>
            <a:endParaRPr lang="en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  <a:endParaRPr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" name="Google Shape;8214;p59">
            <a:extLst>
              <a:ext uri="{FF2B5EF4-FFF2-40B4-BE49-F238E27FC236}">
                <a16:creationId xmlns:a16="http://schemas.microsoft.com/office/drawing/2014/main" id="{6A4B42AA-D929-3A3B-F34C-B69971F6842B}"/>
              </a:ext>
            </a:extLst>
          </p:cNvPr>
          <p:cNvCxnSpPr>
            <a:cxnSpLocks/>
          </p:cNvCxnSpPr>
          <p:nvPr/>
        </p:nvCxnSpPr>
        <p:spPr>
          <a:xfrm flipH="1">
            <a:off x="5546536" y="2240461"/>
            <a:ext cx="160361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lg" len="lg"/>
            <a:tailEnd type="oval" w="med" len="med"/>
          </a:ln>
        </p:spPr>
      </p:cxnSp>
      <p:cxnSp>
        <p:nvCxnSpPr>
          <p:cNvPr id="23" name="Google Shape;8214;p59">
            <a:extLst>
              <a:ext uri="{FF2B5EF4-FFF2-40B4-BE49-F238E27FC236}">
                <a16:creationId xmlns:a16="http://schemas.microsoft.com/office/drawing/2014/main" id="{E17CA87A-BC4C-A920-7CEA-9D4B2D2F7C5A}"/>
              </a:ext>
            </a:extLst>
          </p:cNvPr>
          <p:cNvCxnSpPr>
            <a:cxnSpLocks/>
          </p:cNvCxnSpPr>
          <p:nvPr/>
        </p:nvCxnSpPr>
        <p:spPr>
          <a:xfrm flipH="1">
            <a:off x="5546536" y="3170858"/>
            <a:ext cx="160361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lg" len="lg"/>
            <a:tailEnd type="oval" w="med" len="med"/>
          </a:ln>
        </p:spPr>
      </p:cxnSp>
      <p:cxnSp>
        <p:nvCxnSpPr>
          <p:cNvPr id="24" name="Google Shape;8214;p59">
            <a:extLst>
              <a:ext uri="{FF2B5EF4-FFF2-40B4-BE49-F238E27FC236}">
                <a16:creationId xmlns:a16="http://schemas.microsoft.com/office/drawing/2014/main" id="{974A8F5C-E6BD-B98F-C394-1F375C69E1E7}"/>
              </a:ext>
            </a:extLst>
          </p:cNvPr>
          <p:cNvCxnSpPr>
            <a:cxnSpLocks/>
          </p:cNvCxnSpPr>
          <p:nvPr/>
        </p:nvCxnSpPr>
        <p:spPr>
          <a:xfrm>
            <a:off x="716550" y="2120033"/>
            <a:ext cx="3246535" cy="0"/>
          </a:xfrm>
          <a:prstGeom prst="straightConnector1">
            <a:avLst/>
          </a:prstGeom>
          <a:noFill/>
          <a:ln w="254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lg" len="lg"/>
            <a:tailEnd type="oval" w="med" len="med"/>
          </a:ln>
        </p:spPr>
      </p:cxnSp>
      <p:sp>
        <p:nvSpPr>
          <p:cNvPr id="25" name="Google Shape;8217;p59">
            <a:extLst>
              <a:ext uri="{FF2B5EF4-FFF2-40B4-BE49-F238E27FC236}">
                <a16:creationId xmlns:a16="http://schemas.microsoft.com/office/drawing/2014/main" id="{BD50FEC5-131C-B9AF-8D21-26E4B14977BD}"/>
              </a:ext>
            </a:extLst>
          </p:cNvPr>
          <p:cNvSpPr txBox="1"/>
          <p:nvPr/>
        </p:nvSpPr>
        <p:spPr>
          <a:xfrm>
            <a:off x="639648" y="1898630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CDI</a:t>
            </a:r>
            <a:endParaRPr lang="en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  <a:endParaRPr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8217;p59">
            <a:extLst>
              <a:ext uri="{FF2B5EF4-FFF2-40B4-BE49-F238E27FC236}">
                <a16:creationId xmlns:a16="http://schemas.microsoft.com/office/drawing/2014/main" id="{4E2B8649-D5B6-9BC2-5AAC-AFACADA1337B}"/>
              </a:ext>
            </a:extLst>
          </p:cNvPr>
          <p:cNvSpPr txBox="1"/>
          <p:nvPr/>
        </p:nvSpPr>
        <p:spPr>
          <a:xfrm>
            <a:off x="5886226" y="2025932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  <a:endParaRPr lang="en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target</a:t>
            </a:r>
            <a:endParaRPr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8217;p59">
            <a:extLst>
              <a:ext uri="{FF2B5EF4-FFF2-40B4-BE49-F238E27FC236}">
                <a16:creationId xmlns:a16="http://schemas.microsoft.com/office/drawing/2014/main" id="{303B2EEC-FD22-7A99-673C-C4524745BF54}"/>
              </a:ext>
            </a:extLst>
          </p:cNvPr>
          <p:cNvSpPr txBox="1"/>
          <p:nvPr/>
        </p:nvSpPr>
        <p:spPr>
          <a:xfrm>
            <a:off x="5880503" y="2994059"/>
            <a:ext cx="1354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last_new_job</a:t>
            </a:r>
            <a:endParaRPr lang="en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target</a:t>
            </a:r>
            <a:endParaRPr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11" name="Google Shape;7829;p54">
            <a:extLst>
              <a:ext uri="{FF2B5EF4-FFF2-40B4-BE49-F238E27FC236}">
                <a16:creationId xmlns:a16="http://schemas.microsoft.com/office/drawing/2014/main" id="{C5D1D4B6-354B-C360-FD2C-739F3E971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6571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Numerical attributes correlation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Q7: Which are the key factors that affect the trainees’ decision?</a:t>
            </a:r>
            <a:endParaRPr sz="16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2230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4"/>
          <p:cNvGrpSpPr/>
          <p:nvPr/>
        </p:nvGrpSpPr>
        <p:grpSpPr>
          <a:xfrm>
            <a:off x="1427356" y="1141049"/>
            <a:ext cx="6255834" cy="165354"/>
            <a:chOff x="3962000" y="4060525"/>
            <a:chExt cx="2324125" cy="1747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835" name="Google Shape;7835;p54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4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4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4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4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4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4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4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4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4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4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4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4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4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4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4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4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4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4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4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4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4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4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4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4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4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4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4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4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4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4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4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1" name="Google Shape;7829;p54">
            <a:extLst>
              <a:ext uri="{FF2B5EF4-FFF2-40B4-BE49-F238E27FC236}">
                <a16:creationId xmlns:a16="http://schemas.microsoft.com/office/drawing/2014/main" id="{C5D1D4B6-354B-C360-FD2C-739F3E971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6571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Numerical attributes correlation</a:t>
            </a:r>
            <a:br>
              <a:rPr lang="en-US" dirty="0"/>
            </a:br>
            <a:r>
              <a:rPr lang="en-US" sz="1600" dirty="0">
                <a:latin typeface="Raleway" pitchFamily="2" charset="77"/>
              </a:rPr>
              <a:t>Q7: Which are the key factors that affect the trainees’ decision?</a:t>
            </a:r>
            <a:endParaRPr sz="1600" dirty="0">
              <a:latin typeface="Raleway" pitchFamily="2" charset="77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04379A87-07C5-B9E0-320D-30105F33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49" y="1610202"/>
            <a:ext cx="6030101" cy="32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C0476F36-FC5F-5934-4A97-BE7C2231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13" y="1584500"/>
            <a:ext cx="6794372" cy="3254723"/>
          </a:xfrm>
          <a:prstGeom prst="snip2DiagRect">
            <a:avLst>
              <a:gd name="adj1" fmla="val 0"/>
              <a:gd name="adj2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2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7"/>
          <p:cNvSpPr/>
          <p:nvPr/>
        </p:nvSpPr>
        <p:spPr>
          <a:xfrm>
            <a:off x="2521324" y="937644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0" name="Google Shape;7360;p47"/>
          <p:cNvSpPr/>
          <p:nvPr/>
        </p:nvSpPr>
        <p:spPr>
          <a:xfrm>
            <a:off x="3516407" y="3637954"/>
            <a:ext cx="2190938" cy="212"/>
          </a:xfrm>
          <a:custGeom>
            <a:avLst/>
            <a:gdLst/>
            <a:ahLst/>
            <a:cxnLst/>
            <a:rect l="l" t="t" r="r" b="b"/>
            <a:pathLst>
              <a:path w="10409" h="1" fill="none" extrusionOk="0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w="3850" cap="flat" cmpd="sng">
            <a:solidFill>
              <a:srgbClr val="92807D"/>
            </a:solidFill>
            <a:prstDash val="solid"/>
            <a:miter lim="11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47"/>
          <p:cNvSpPr txBox="1">
            <a:spLocks noGrp="1"/>
          </p:cNvSpPr>
          <p:nvPr>
            <p:ph type="title"/>
          </p:nvPr>
        </p:nvSpPr>
        <p:spPr>
          <a:xfrm>
            <a:off x="2762664" y="2148064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7363" name="Google Shape;7363;p47"/>
          <p:cNvSpPr/>
          <p:nvPr/>
        </p:nvSpPr>
        <p:spPr>
          <a:xfrm>
            <a:off x="2252104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4" name="Google Shape;7364;p47"/>
          <p:cNvSpPr txBox="1">
            <a:spLocks noGrp="1"/>
          </p:cNvSpPr>
          <p:nvPr>
            <p:ph type="title" idx="2"/>
          </p:nvPr>
        </p:nvSpPr>
        <p:spPr>
          <a:xfrm>
            <a:off x="3844116" y="1334136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365" name="Google Shape;7365;p47"/>
          <p:cNvSpPr/>
          <p:nvPr/>
        </p:nvSpPr>
        <p:spPr>
          <a:xfrm>
            <a:off x="6004429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47"/>
          <p:cNvGrpSpPr/>
          <p:nvPr/>
        </p:nvGrpSpPr>
        <p:grpSpPr>
          <a:xfrm>
            <a:off x="3117056" y="2933502"/>
            <a:ext cx="2918493" cy="528037"/>
            <a:chOff x="4025278" y="4641675"/>
            <a:chExt cx="2283105" cy="528037"/>
          </a:xfrm>
        </p:grpSpPr>
        <p:sp>
          <p:nvSpPr>
            <p:cNvPr id="7367" name="Google Shape;7367;p47"/>
            <p:cNvSpPr/>
            <p:nvPr/>
          </p:nvSpPr>
          <p:spPr>
            <a:xfrm>
              <a:off x="4866425" y="5008562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4235075" y="5005192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5733483" y="501534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4025278" y="5010619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62;p47">
            <a:extLst>
              <a:ext uri="{FF2B5EF4-FFF2-40B4-BE49-F238E27FC236}">
                <a16:creationId xmlns:a16="http://schemas.microsoft.com/office/drawing/2014/main" id="{C487E6E6-0F21-2C16-AEE0-9C736A19CA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0329" y="3592039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Try different types of model to predict the labels.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233666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5" name="Google Shape;7605;p5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14820" y="1798666"/>
            <a:ext cx="863675" cy="8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7" name="Google Shape;7607;p52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758851" y="2965439"/>
            <a:ext cx="863675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6" name="Google Shape;7606;p52"/>
          <p:cNvSpPr txBox="1">
            <a:spLocks noGrp="1"/>
          </p:cNvSpPr>
          <p:nvPr>
            <p:ph type="title" idx="14"/>
          </p:nvPr>
        </p:nvSpPr>
        <p:spPr>
          <a:xfrm>
            <a:off x="777234" y="3010439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608" name="Google Shape;7608;p52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4614820" y="2982498"/>
            <a:ext cx="863675" cy="8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9" name="Google Shape;7609;p52"/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58851" y="1798666"/>
            <a:ext cx="863675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0" name="Google Shape;7610;p52"/>
          <p:cNvSpPr txBox="1">
            <a:spLocks noGrp="1"/>
          </p:cNvSpPr>
          <p:nvPr>
            <p:ph type="title"/>
          </p:nvPr>
        </p:nvSpPr>
        <p:spPr>
          <a:xfrm>
            <a:off x="716550" y="65679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Algorithm</a:t>
            </a:r>
            <a:endParaRPr/>
          </a:p>
        </p:txBody>
      </p:sp>
      <p:sp>
        <p:nvSpPr>
          <p:cNvPr id="7759" name="Google Shape;7759;p52"/>
          <p:cNvSpPr txBox="1">
            <a:spLocks noGrp="1"/>
          </p:cNvSpPr>
          <p:nvPr>
            <p:ph type="subTitle" idx="1"/>
          </p:nvPr>
        </p:nvSpPr>
        <p:spPr>
          <a:xfrm>
            <a:off x="1730911" y="3237989"/>
            <a:ext cx="20436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Logistic Regression</a:t>
            </a:r>
          </a:p>
        </p:txBody>
      </p:sp>
      <p:sp>
        <p:nvSpPr>
          <p:cNvPr id="7760" name="Google Shape;7760;p52"/>
          <p:cNvSpPr txBox="1">
            <a:spLocks noGrp="1"/>
          </p:cNvSpPr>
          <p:nvPr>
            <p:ph type="subTitle" idx="2"/>
          </p:nvPr>
        </p:nvSpPr>
        <p:spPr>
          <a:xfrm>
            <a:off x="5724712" y="3237989"/>
            <a:ext cx="2562554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Tree Classifier</a:t>
            </a:r>
          </a:p>
        </p:txBody>
      </p:sp>
      <p:sp>
        <p:nvSpPr>
          <p:cNvPr id="7761" name="Google Shape;7761;p52"/>
          <p:cNvSpPr txBox="1">
            <a:spLocks noGrp="1"/>
          </p:cNvSpPr>
          <p:nvPr>
            <p:ph type="subTitle" idx="3"/>
          </p:nvPr>
        </p:nvSpPr>
        <p:spPr>
          <a:xfrm>
            <a:off x="1730911" y="2038216"/>
            <a:ext cx="2364947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 Neareast Neighbors</a:t>
            </a:r>
            <a:endParaRPr lang="en-VN" sz="2200"/>
          </a:p>
        </p:txBody>
      </p:sp>
      <p:sp>
        <p:nvSpPr>
          <p:cNvPr id="7762" name="Google Shape;7762;p52"/>
          <p:cNvSpPr txBox="1">
            <a:spLocks noGrp="1"/>
          </p:cNvSpPr>
          <p:nvPr>
            <p:ph type="subTitle" idx="4"/>
          </p:nvPr>
        </p:nvSpPr>
        <p:spPr>
          <a:xfrm>
            <a:off x="5724712" y="1955266"/>
            <a:ext cx="25625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Optimized Logistic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Regression with PCA</a:t>
            </a:r>
            <a:endParaRPr/>
          </a:p>
        </p:txBody>
      </p:sp>
      <p:sp>
        <p:nvSpPr>
          <p:cNvPr id="7767" name="Google Shape;7767;p52"/>
          <p:cNvSpPr txBox="1">
            <a:spLocks noGrp="1"/>
          </p:cNvSpPr>
          <p:nvPr>
            <p:ph type="title" idx="9"/>
          </p:nvPr>
        </p:nvSpPr>
        <p:spPr>
          <a:xfrm>
            <a:off x="758851" y="1844077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68" name="Google Shape;7768;p52"/>
          <p:cNvSpPr txBox="1">
            <a:spLocks noGrp="1"/>
          </p:cNvSpPr>
          <p:nvPr>
            <p:ph type="title" idx="13"/>
          </p:nvPr>
        </p:nvSpPr>
        <p:spPr>
          <a:xfrm>
            <a:off x="4624358" y="1843666"/>
            <a:ext cx="8637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69" name="Google Shape;7769;p52"/>
          <p:cNvSpPr txBox="1">
            <a:spLocks noGrp="1"/>
          </p:cNvSpPr>
          <p:nvPr>
            <p:ph type="title" idx="15"/>
          </p:nvPr>
        </p:nvSpPr>
        <p:spPr>
          <a:xfrm>
            <a:off x="4633707" y="3010439"/>
            <a:ext cx="825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941220" y="-249261"/>
            <a:ext cx="1273881" cy="2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-556818" y="251306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KNN</a:t>
            </a:r>
            <a:endParaRPr sz="8000" dirty="0"/>
          </a:p>
        </p:txBody>
      </p:sp>
      <p:sp>
        <p:nvSpPr>
          <p:cNvPr id="7313" name="Google Shape;7313;p45"/>
          <p:cNvSpPr txBox="1">
            <a:spLocks noGrp="1"/>
          </p:cNvSpPr>
          <p:nvPr>
            <p:ph type="body" idx="1"/>
          </p:nvPr>
        </p:nvSpPr>
        <p:spPr>
          <a:xfrm>
            <a:off x="4618118" y="3017738"/>
            <a:ext cx="4210884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400"/>
              </a:spcAft>
            </a:pPr>
            <a:r>
              <a:rPr lang="en-US" dirty="0"/>
              <a:t>One of the simplest algorithms to learn</a:t>
            </a:r>
          </a:p>
          <a:p>
            <a:pPr marL="285750" indent="-285750" algn="l">
              <a:spcAft>
                <a:spcPts val="400"/>
              </a:spcAft>
            </a:pPr>
            <a:r>
              <a:rPr lang="en-US" dirty="0"/>
              <a:t>Supervised learning method that can be used for classification and regression</a:t>
            </a:r>
          </a:p>
          <a:p>
            <a:pPr marL="285750" indent="-285750" algn="l">
              <a:spcAft>
                <a:spcPts val="400"/>
              </a:spcAft>
            </a:pPr>
            <a:r>
              <a:rPr lang="en-US" dirty="0"/>
              <a:t>Works based on the number of nearest neighbors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84DC64-F3C6-B73B-C466-97FFE6FF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89" y="2578526"/>
            <a:ext cx="3642975" cy="224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A6EA4-5462-8A5D-0DB0-B0BBCC389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368" y="537674"/>
            <a:ext cx="3642975" cy="2216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14" name="Google Shape;7314;p45"/>
          <p:cNvSpPr/>
          <p:nvPr/>
        </p:nvSpPr>
        <p:spPr>
          <a:xfrm rot="12317032" flipH="1">
            <a:off x="102847" y="4506122"/>
            <a:ext cx="738022" cy="42192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2196498" flipH="1">
            <a:off x="8126375" y="357795"/>
            <a:ext cx="904587" cy="517148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7608;p52">
            <a:extLst>
              <a:ext uri="{FF2B5EF4-FFF2-40B4-BE49-F238E27FC236}">
                <a16:creationId xmlns:a16="http://schemas.microsoft.com/office/drawing/2014/main" id="{DF904A6D-241C-6F40-A61C-605477C3786A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127837" y="2148364"/>
            <a:ext cx="1450831" cy="4233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AE078-5AE2-9D97-3B8A-432DA8EB0D25}"/>
              </a:ext>
            </a:extLst>
          </p:cNvPr>
          <p:cNvSpPr txBox="1"/>
          <p:nvPr/>
        </p:nvSpPr>
        <p:spPr>
          <a:xfrm>
            <a:off x="6539593" y="2190780"/>
            <a:ext cx="2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Raleway" pitchFamily="2" charset="0"/>
              </a:rPr>
              <a:t>accuracy</a:t>
            </a:r>
          </a:p>
        </p:txBody>
      </p:sp>
      <p:pic>
        <p:nvPicPr>
          <p:cNvPr id="9" name="Google Shape;7608;p52">
            <a:extLst>
              <a:ext uri="{FF2B5EF4-FFF2-40B4-BE49-F238E27FC236}">
                <a16:creationId xmlns:a16="http://schemas.microsoft.com/office/drawing/2014/main" id="{F90FAF42-C10A-BBE2-33F0-215D6F531570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2263455" y="2578526"/>
            <a:ext cx="1802309" cy="653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02506-ABF5-E2F5-2404-7015C24A3247}"/>
              </a:ext>
            </a:extLst>
          </p:cNvPr>
          <p:cNvSpPr txBox="1"/>
          <p:nvPr/>
        </p:nvSpPr>
        <p:spPr>
          <a:xfrm>
            <a:off x="2125894" y="2646482"/>
            <a:ext cx="207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Raleway" pitchFamily="2" charset="0"/>
              </a:rPr>
              <a:t>mean absolute error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577;p65">
            <a:extLst>
              <a:ext uri="{FF2B5EF4-FFF2-40B4-BE49-F238E27FC236}">
                <a16:creationId xmlns:a16="http://schemas.microsoft.com/office/drawing/2014/main" id="{0637BF83-7CB6-F2CB-F787-AE65116B17A9}"/>
              </a:ext>
            </a:extLst>
          </p:cNvPr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1500560">
            <a:off x="4904054" y="1376047"/>
            <a:ext cx="2654818" cy="15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1" name="Google Shape;7311;p45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-5399976">
            <a:off x="1669640" y="-1542018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602837" y="236381"/>
            <a:ext cx="751279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Logistic Regression</a:t>
            </a:r>
            <a:endParaRPr sz="5000"/>
          </a:p>
        </p:txBody>
      </p:sp>
      <p:sp>
        <p:nvSpPr>
          <p:cNvPr id="7313" name="Google Shape;7313;p45"/>
          <p:cNvSpPr txBox="1">
            <a:spLocks noGrp="1"/>
          </p:cNvSpPr>
          <p:nvPr>
            <p:ph type="body" idx="1"/>
          </p:nvPr>
        </p:nvSpPr>
        <p:spPr>
          <a:xfrm>
            <a:off x="464300" y="1776278"/>
            <a:ext cx="3318145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/>
              <a:t>Supervised learning method, used for binary classification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Run faster than KNN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Show the linear coefficients of random variables.</a:t>
            </a:r>
          </a:p>
        </p:txBody>
      </p:sp>
      <p:sp>
        <p:nvSpPr>
          <p:cNvPr id="7314" name="Google Shape;7314;p45"/>
          <p:cNvSpPr/>
          <p:nvPr/>
        </p:nvSpPr>
        <p:spPr>
          <a:xfrm rot="11340388" flipH="1">
            <a:off x="38622" y="4418300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340388" flipH="1">
            <a:off x="8043920" y="482255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7311;p45">
            <a:extLst>
              <a:ext uri="{FF2B5EF4-FFF2-40B4-BE49-F238E27FC236}">
                <a16:creationId xmlns:a16="http://schemas.microsoft.com/office/drawing/2014/main" id="{CA3B4B94-9F8E-10E1-3D20-F5C6D5475B55}"/>
              </a:ext>
            </a:extLst>
          </p:cNvPr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5400000">
            <a:off x="3295840" y="-1476530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79;p65">
            <a:extLst>
              <a:ext uri="{FF2B5EF4-FFF2-40B4-BE49-F238E27FC236}">
                <a16:creationId xmlns:a16="http://schemas.microsoft.com/office/drawing/2014/main" id="{1822DC08-B58A-EB85-D9A5-9786D57E1CB9}"/>
              </a:ext>
            </a:extLst>
          </p:cNvPr>
          <p:cNvSpPr txBox="1">
            <a:spLocks/>
          </p:cNvSpPr>
          <p:nvPr/>
        </p:nvSpPr>
        <p:spPr>
          <a:xfrm>
            <a:off x="3782445" y="1808990"/>
            <a:ext cx="4898036" cy="101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1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7000"/>
              <a:t>75%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15F89-3867-E709-1C93-660C5FC6A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232" y="3064497"/>
            <a:ext cx="3994355" cy="1403422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11650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1669640" y="-1542018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602837" y="236381"/>
            <a:ext cx="751279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Logistic Regression</a:t>
            </a:r>
            <a:endParaRPr sz="5000"/>
          </a:p>
        </p:txBody>
      </p:sp>
      <p:sp>
        <p:nvSpPr>
          <p:cNvPr id="7314" name="Google Shape;7314;p45"/>
          <p:cNvSpPr/>
          <p:nvPr/>
        </p:nvSpPr>
        <p:spPr>
          <a:xfrm rot="11340388" flipH="1">
            <a:off x="38622" y="4418300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340388" flipH="1">
            <a:off x="8043920" y="482255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7311;p45">
            <a:extLst>
              <a:ext uri="{FF2B5EF4-FFF2-40B4-BE49-F238E27FC236}">
                <a16:creationId xmlns:a16="http://schemas.microsoft.com/office/drawing/2014/main" id="{CA3B4B94-9F8E-10E1-3D20-F5C6D5475B55}"/>
              </a:ext>
            </a:extLst>
          </p:cNvPr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5400000">
            <a:off x="3295840" y="-1476530"/>
            <a:ext cx="907463" cy="53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2204E4-5C1F-0E8F-87E1-F1A71D06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1714059"/>
            <a:ext cx="2474510" cy="308654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E22BF-8132-4E82-F477-55F6D869A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864" y="1714059"/>
            <a:ext cx="2514656" cy="2971366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55020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941220" y="-249261"/>
            <a:ext cx="1273881" cy="2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-556818" y="251306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PCA</a:t>
            </a:r>
            <a:endParaRPr sz="8000"/>
          </a:p>
        </p:txBody>
      </p:sp>
      <p:sp>
        <p:nvSpPr>
          <p:cNvPr id="7313" name="Google Shape;7313;p45"/>
          <p:cNvSpPr txBox="1">
            <a:spLocks noGrp="1"/>
          </p:cNvSpPr>
          <p:nvPr>
            <p:ph type="body" idx="1"/>
          </p:nvPr>
        </p:nvSpPr>
        <p:spPr>
          <a:xfrm>
            <a:off x="472464" y="1987106"/>
            <a:ext cx="35362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/>
              <a:t>Principal components Analysis, reduces dimensionality in big data set.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Extract a smaller set that still contains most of the information</a:t>
            </a:r>
          </a:p>
        </p:txBody>
      </p:sp>
      <p:sp>
        <p:nvSpPr>
          <p:cNvPr id="7314" name="Google Shape;7314;p45"/>
          <p:cNvSpPr/>
          <p:nvPr/>
        </p:nvSpPr>
        <p:spPr>
          <a:xfrm rot="11340388" flipH="1">
            <a:off x="38622" y="4418300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340388" flipH="1">
            <a:off x="8043920" y="482255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9" name="Google Shape;8459;p63">
            <a:extLst>
              <a:ext uri="{FF2B5EF4-FFF2-40B4-BE49-F238E27FC236}">
                <a16:creationId xmlns:a16="http://schemas.microsoft.com/office/drawing/2014/main" id="{44283373-9AAD-D354-9FDE-B15ED0017566}"/>
              </a:ext>
            </a:extLst>
          </p:cNvPr>
          <p:cNvGrpSpPr/>
          <p:nvPr/>
        </p:nvGrpSpPr>
        <p:grpSpPr>
          <a:xfrm rot="17362228" flipH="1">
            <a:off x="3813119" y="619225"/>
            <a:ext cx="315239" cy="975270"/>
            <a:chOff x="3724475" y="249200"/>
            <a:chExt cx="437225" cy="1352475"/>
          </a:xfrm>
        </p:grpSpPr>
        <p:sp>
          <p:nvSpPr>
            <p:cNvPr id="7320" name="Google Shape;8460;p63">
              <a:extLst>
                <a:ext uri="{FF2B5EF4-FFF2-40B4-BE49-F238E27FC236}">
                  <a16:creationId xmlns:a16="http://schemas.microsoft.com/office/drawing/2014/main" id="{1E6D19ED-B2A0-16ED-4740-6CE87BD84A7C}"/>
                </a:ext>
              </a:extLst>
            </p:cNvPr>
            <p:cNvSpPr/>
            <p:nvPr/>
          </p:nvSpPr>
          <p:spPr>
            <a:xfrm>
              <a:off x="3724475" y="249200"/>
              <a:ext cx="437225" cy="1283600"/>
            </a:xfrm>
            <a:custGeom>
              <a:avLst/>
              <a:gdLst/>
              <a:ahLst/>
              <a:cxnLst/>
              <a:rect l="l" t="t" r="r" b="b"/>
              <a:pathLst>
                <a:path w="17489" h="51344" extrusionOk="0">
                  <a:moveTo>
                    <a:pt x="4390" y="50153"/>
                  </a:moveTo>
                  <a:cubicBezTo>
                    <a:pt x="3012" y="49475"/>
                    <a:pt x="1752" y="48612"/>
                    <a:pt x="771" y="47234"/>
                  </a:cubicBezTo>
                  <a:cubicBezTo>
                    <a:pt x="1" y="46137"/>
                    <a:pt x="211" y="45273"/>
                    <a:pt x="1191" y="44526"/>
                  </a:cubicBezTo>
                  <a:cubicBezTo>
                    <a:pt x="2242" y="43708"/>
                    <a:pt x="3129" y="43942"/>
                    <a:pt x="4063" y="44759"/>
                  </a:cubicBezTo>
                  <a:cubicBezTo>
                    <a:pt x="4740" y="45319"/>
                    <a:pt x="5441" y="45856"/>
                    <a:pt x="6164" y="46347"/>
                  </a:cubicBezTo>
                  <a:cubicBezTo>
                    <a:pt x="6631" y="46674"/>
                    <a:pt x="6842" y="46557"/>
                    <a:pt x="6818" y="45903"/>
                  </a:cubicBezTo>
                  <a:cubicBezTo>
                    <a:pt x="6771" y="43942"/>
                    <a:pt x="6888" y="41981"/>
                    <a:pt x="6678" y="39996"/>
                  </a:cubicBezTo>
                  <a:cubicBezTo>
                    <a:pt x="6305" y="36330"/>
                    <a:pt x="6258" y="32618"/>
                    <a:pt x="6491" y="28906"/>
                  </a:cubicBezTo>
                  <a:cubicBezTo>
                    <a:pt x="6701" y="25870"/>
                    <a:pt x="6888" y="22812"/>
                    <a:pt x="7425" y="19800"/>
                  </a:cubicBezTo>
                  <a:cubicBezTo>
                    <a:pt x="7845" y="17372"/>
                    <a:pt x="8406" y="14943"/>
                    <a:pt x="9153" y="12585"/>
                  </a:cubicBezTo>
                  <a:cubicBezTo>
                    <a:pt x="10087" y="9807"/>
                    <a:pt x="11021" y="7052"/>
                    <a:pt x="12188" y="4413"/>
                  </a:cubicBezTo>
                  <a:cubicBezTo>
                    <a:pt x="12819" y="2849"/>
                    <a:pt x="13893" y="1518"/>
                    <a:pt x="15247" y="561"/>
                  </a:cubicBezTo>
                  <a:cubicBezTo>
                    <a:pt x="16087" y="1"/>
                    <a:pt x="16601" y="71"/>
                    <a:pt x="17021" y="678"/>
                  </a:cubicBezTo>
                  <a:cubicBezTo>
                    <a:pt x="17465" y="1285"/>
                    <a:pt x="17418" y="2382"/>
                    <a:pt x="16905" y="3083"/>
                  </a:cubicBezTo>
                  <a:cubicBezTo>
                    <a:pt x="16508" y="3643"/>
                    <a:pt x="16041" y="4133"/>
                    <a:pt x="15644" y="4740"/>
                  </a:cubicBezTo>
                  <a:cubicBezTo>
                    <a:pt x="15387" y="5161"/>
                    <a:pt x="15177" y="5581"/>
                    <a:pt x="14990" y="6048"/>
                  </a:cubicBezTo>
                  <a:cubicBezTo>
                    <a:pt x="14640" y="6982"/>
                    <a:pt x="14336" y="7916"/>
                    <a:pt x="13893" y="8803"/>
                  </a:cubicBezTo>
                  <a:cubicBezTo>
                    <a:pt x="13005" y="10577"/>
                    <a:pt x="12562" y="12562"/>
                    <a:pt x="11978" y="14500"/>
                  </a:cubicBezTo>
                  <a:cubicBezTo>
                    <a:pt x="11698" y="15364"/>
                    <a:pt x="11394" y="16251"/>
                    <a:pt x="11161" y="17138"/>
                  </a:cubicBezTo>
                  <a:cubicBezTo>
                    <a:pt x="10531" y="19403"/>
                    <a:pt x="10180" y="21738"/>
                    <a:pt x="10157" y="24073"/>
                  </a:cubicBezTo>
                  <a:cubicBezTo>
                    <a:pt x="10134" y="25333"/>
                    <a:pt x="10017" y="26571"/>
                    <a:pt x="9830" y="27832"/>
                  </a:cubicBezTo>
                  <a:cubicBezTo>
                    <a:pt x="9760" y="28602"/>
                    <a:pt x="9737" y="29396"/>
                    <a:pt x="9760" y="30190"/>
                  </a:cubicBezTo>
                  <a:cubicBezTo>
                    <a:pt x="9783" y="30797"/>
                    <a:pt x="9737" y="31427"/>
                    <a:pt x="9620" y="32058"/>
                  </a:cubicBezTo>
                  <a:cubicBezTo>
                    <a:pt x="9457" y="32758"/>
                    <a:pt x="9760" y="33459"/>
                    <a:pt x="9760" y="34159"/>
                  </a:cubicBezTo>
                  <a:cubicBezTo>
                    <a:pt x="9783" y="35957"/>
                    <a:pt x="9807" y="37755"/>
                    <a:pt x="9970" y="39552"/>
                  </a:cubicBezTo>
                  <a:cubicBezTo>
                    <a:pt x="10087" y="41771"/>
                    <a:pt x="10344" y="43989"/>
                    <a:pt x="10717" y="46207"/>
                  </a:cubicBezTo>
                  <a:cubicBezTo>
                    <a:pt x="10787" y="46487"/>
                    <a:pt x="10694" y="46884"/>
                    <a:pt x="11021" y="46977"/>
                  </a:cubicBezTo>
                  <a:cubicBezTo>
                    <a:pt x="11301" y="47071"/>
                    <a:pt x="11371" y="46720"/>
                    <a:pt x="11534" y="46510"/>
                  </a:cubicBezTo>
                  <a:cubicBezTo>
                    <a:pt x="12445" y="45343"/>
                    <a:pt x="13356" y="44152"/>
                    <a:pt x="14290" y="42985"/>
                  </a:cubicBezTo>
                  <a:cubicBezTo>
                    <a:pt x="14897" y="42237"/>
                    <a:pt x="15714" y="42167"/>
                    <a:pt x="16508" y="42354"/>
                  </a:cubicBezTo>
                  <a:cubicBezTo>
                    <a:pt x="17068" y="42471"/>
                    <a:pt x="17488" y="43358"/>
                    <a:pt x="17372" y="44105"/>
                  </a:cubicBezTo>
                  <a:cubicBezTo>
                    <a:pt x="17348" y="44526"/>
                    <a:pt x="17208" y="44923"/>
                    <a:pt x="16975" y="45296"/>
                  </a:cubicBezTo>
                  <a:cubicBezTo>
                    <a:pt x="15597" y="47304"/>
                    <a:pt x="14149" y="49242"/>
                    <a:pt x="12609" y="51063"/>
                  </a:cubicBezTo>
                  <a:cubicBezTo>
                    <a:pt x="12468" y="51180"/>
                    <a:pt x="12328" y="51273"/>
                    <a:pt x="12165" y="51343"/>
                  </a:cubicBezTo>
                  <a:cubicBezTo>
                    <a:pt x="12142" y="50830"/>
                    <a:pt x="12142" y="50316"/>
                    <a:pt x="12165" y="49802"/>
                  </a:cubicBezTo>
                  <a:cubicBezTo>
                    <a:pt x="12212" y="49359"/>
                    <a:pt x="12375" y="48938"/>
                    <a:pt x="12842" y="49079"/>
                  </a:cubicBezTo>
                  <a:cubicBezTo>
                    <a:pt x="13029" y="49125"/>
                    <a:pt x="13192" y="49429"/>
                    <a:pt x="13286" y="49032"/>
                  </a:cubicBezTo>
                  <a:cubicBezTo>
                    <a:pt x="13356" y="48822"/>
                    <a:pt x="13309" y="48565"/>
                    <a:pt x="13146" y="48401"/>
                  </a:cubicBezTo>
                  <a:cubicBezTo>
                    <a:pt x="12982" y="48215"/>
                    <a:pt x="12749" y="48145"/>
                    <a:pt x="12492" y="48191"/>
                  </a:cubicBezTo>
                  <a:cubicBezTo>
                    <a:pt x="11861" y="48191"/>
                    <a:pt x="11208" y="48238"/>
                    <a:pt x="10577" y="48331"/>
                  </a:cubicBezTo>
                  <a:cubicBezTo>
                    <a:pt x="10180" y="48401"/>
                    <a:pt x="10017" y="48331"/>
                    <a:pt x="9923" y="47911"/>
                  </a:cubicBezTo>
                  <a:cubicBezTo>
                    <a:pt x="9783" y="47234"/>
                    <a:pt x="9340" y="46697"/>
                    <a:pt x="9223" y="45997"/>
                  </a:cubicBezTo>
                  <a:cubicBezTo>
                    <a:pt x="9176" y="45646"/>
                    <a:pt x="8943" y="45600"/>
                    <a:pt x="8686" y="45763"/>
                  </a:cubicBezTo>
                  <a:cubicBezTo>
                    <a:pt x="8476" y="45856"/>
                    <a:pt x="8382" y="46137"/>
                    <a:pt x="8523" y="46323"/>
                  </a:cubicBezTo>
                  <a:cubicBezTo>
                    <a:pt x="8616" y="46487"/>
                    <a:pt x="8686" y="46674"/>
                    <a:pt x="8756" y="46837"/>
                  </a:cubicBezTo>
                  <a:cubicBezTo>
                    <a:pt x="8826" y="47024"/>
                    <a:pt x="8779" y="47234"/>
                    <a:pt x="8616" y="47374"/>
                  </a:cubicBezTo>
                  <a:cubicBezTo>
                    <a:pt x="8499" y="47444"/>
                    <a:pt x="8382" y="47351"/>
                    <a:pt x="8266" y="47281"/>
                  </a:cubicBezTo>
                  <a:cubicBezTo>
                    <a:pt x="8102" y="47164"/>
                    <a:pt x="8009" y="47001"/>
                    <a:pt x="7962" y="46837"/>
                  </a:cubicBezTo>
                  <a:cubicBezTo>
                    <a:pt x="7845" y="46487"/>
                    <a:pt x="7659" y="46627"/>
                    <a:pt x="7495" y="46790"/>
                  </a:cubicBezTo>
                  <a:cubicBezTo>
                    <a:pt x="7379" y="46930"/>
                    <a:pt x="7285" y="47094"/>
                    <a:pt x="7238" y="47257"/>
                  </a:cubicBezTo>
                  <a:cubicBezTo>
                    <a:pt x="7122" y="47724"/>
                    <a:pt x="6912" y="47631"/>
                    <a:pt x="6631" y="47538"/>
                  </a:cubicBezTo>
                  <a:cubicBezTo>
                    <a:pt x="6211" y="47351"/>
                    <a:pt x="5838" y="47071"/>
                    <a:pt x="5581" y="46720"/>
                  </a:cubicBezTo>
                  <a:cubicBezTo>
                    <a:pt x="5441" y="46580"/>
                    <a:pt x="5254" y="46487"/>
                    <a:pt x="5137" y="46674"/>
                  </a:cubicBezTo>
                  <a:cubicBezTo>
                    <a:pt x="4997" y="46977"/>
                    <a:pt x="4787" y="47281"/>
                    <a:pt x="4927" y="47654"/>
                  </a:cubicBezTo>
                  <a:cubicBezTo>
                    <a:pt x="5067" y="48028"/>
                    <a:pt x="5301" y="47888"/>
                    <a:pt x="5534" y="47794"/>
                  </a:cubicBezTo>
                  <a:cubicBezTo>
                    <a:pt x="5674" y="47724"/>
                    <a:pt x="5861" y="47678"/>
                    <a:pt x="5908" y="47958"/>
                  </a:cubicBezTo>
                  <a:cubicBezTo>
                    <a:pt x="5861" y="48215"/>
                    <a:pt x="5651" y="48168"/>
                    <a:pt x="5534" y="48308"/>
                  </a:cubicBezTo>
                  <a:cubicBezTo>
                    <a:pt x="5254" y="48705"/>
                    <a:pt x="5044" y="49265"/>
                    <a:pt x="4437" y="49008"/>
                  </a:cubicBezTo>
                  <a:cubicBezTo>
                    <a:pt x="4297" y="48938"/>
                    <a:pt x="4227" y="49195"/>
                    <a:pt x="4250" y="49335"/>
                  </a:cubicBezTo>
                  <a:cubicBezTo>
                    <a:pt x="4273" y="49616"/>
                    <a:pt x="4343" y="49872"/>
                    <a:pt x="4390" y="5015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8461;p63">
              <a:extLst>
                <a:ext uri="{FF2B5EF4-FFF2-40B4-BE49-F238E27FC236}">
                  <a16:creationId xmlns:a16="http://schemas.microsoft.com/office/drawing/2014/main" id="{BB3A48BE-E93B-A034-8415-37716203FA99}"/>
                </a:ext>
              </a:extLst>
            </p:cNvPr>
            <p:cNvSpPr/>
            <p:nvPr/>
          </p:nvSpPr>
          <p:spPr>
            <a:xfrm>
              <a:off x="3830700" y="1389175"/>
              <a:ext cx="228250" cy="207825"/>
            </a:xfrm>
            <a:custGeom>
              <a:avLst/>
              <a:gdLst/>
              <a:ahLst/>
              <a:cxnLst/>
              <a:rect l="l" t="t" r="r" b="b"/>
              <a:pathLst>
                <a:path w="9130" h="8313" extrusionOk="0">
                  <a:moveTo>
                    <a:pt x="141" y="4554"/>
                  </a:moveTo>
                  <a:cubicBezTo>
                    <a:pt x="94" y="4273"/>
                    <a:pt x="24" y="4017"/>
                    <a:pt x="1" y="3760"/>
                  </a:cubicBezTo>
                  <a:cubicBezTo>
                    <a:pt x="1" y="3596"/>
                    <a:pt x="71" y="3363"/>
                    <a:pt x="211" y="3409"/>
                  </a:cubicBezTo>
                  <a:cubicBezTo>
                    <a:pt x="818" y="3666"/>
                    <a:pt x="1005" y="3106"/>
                    <a:pt x="1308" y="2709"/>
                  </a:cubicBezTo>
                  <a:cubicBezTo>
                    <a:pt x="1402" y="2569"/>
                    <a:pt x="1635" y="2639"/>
                    <a:pt x="1682" y="2382"/>
                  </a:cubicBezTo>
                  <a:cubicBezTo>
                    <a:pt x="1612" y="2079"/>
                    <a:pt x="1448" y="2149"/>
                    <a:pt x="1285" y="2195"/>
                  </a:cubicBezTo>
                  <a:cubicBezTo>
                    <a:pt x="1052" y="2312"/>
                    <a:pt x="818" y="2382"/>
                    <a:pt x="701" y="2055"/>
                  </a:cubicBezTo>
                  <a:cubicBezTo>
                    <a:pt x="561" y="1728"/>
                    <a:pt x="748" y="1378"/>
                    <a:pt x="911" y="1098"/>
                  </a:cubicBezTo>
                  <a:cubicBezTo>
                    <a:pt x="1005" y="888"/>
                    <a:pt x="1192" y="981"/>
                    <a:pt x="1332" y="1121"/>
                  </a:cubicBezTo>
                  <a:cubicBezTo>
                    <a:pt x="1612" y="1495"/>
                    <a:pt x="1962" y="1775"/>
                    <a:pt x="2382" y="1939"/>
                  </a:cubicBezTo>
                  <a:cubicBezTo>
                    <a:pt x="2686" y="2032"/>
                    <a:pt x="2896" y="2149"/>
                    <a:pt x="2989" y="1682"/>
                  </a:cubicBezTo>
                  <a:cubicBezTo>
                    <a:pt x="3036" y="1495"/>
                    <a:pt x="3130" y="1331"/>
                    <a:pt x="3270" y="1191"/>
                  </a:cubicBezTo>
                  <a:cubicBezTo>
                    <a:pt x="3410" y="1028"/>
                    <a:pt x="3596" y="911"/>
                    <a:pt x="3737" y="1238"/>
                  </a:cubicBezTo>
                  <a:cubicBezTo>
                    <a:pt x="3760" y="1425"/>
                    <a:pt x="3877" y="1588"/>
                    <a:pt x="4017" y="1682"/>
                  </a:cubicBezTo>
                  <a:cubicBezTo>
                    <a:pt x="4133" y="1752"/>
                    <a:pt x="4250" y="1868"/>
                    <a:pt x="4390" y="1775"/>
                  </a:cubicBezTo>
                  <a:cubicBezTo>
                    <a:pt x="4530" y="1658"/>
                    <a:pt x="4577" y="1448"/>
                    <a:pt x="4507" y="1261"/>
                  </a:cubicBezTo>
                  <a:cubicBezTo>
                    <a:pt x="4460" y="1075"/>
                    <a:pt x="4390" y="911"/>
                    <a:pt x="4297" y="748"/>
                  </a:cubicBezTo>
                  <a:cubicBezTo>
                    <a:pt x="4157" y="538"/>
                    <a:pt x="4227" y="281"/>
                    <a:pt x="4460" y="187"/>
                  </a:cubicBezTo>
                  <a:cubicBezTo>
                    <a:pt x="4717" y="1"/>
                    <a:pt x="4927" y="71"/>
                    <a:pt x="4997" y="398"/>
                  </a:cubicBezTo>
                  <a:cubicBezTo>
                    <a:pt x="5114" y="1098"/>
                    <a:pt x="5534" y="1635"/>
                    <a:pt x="5698" y="2312"/>
                  </a:cubicBezTo>
                  <a:cubicBezTo>
                    <a:pt x="5791" y="2756"/>
                    <a:pt x="5955" y="2826"/>
                    <a:pt x="6328" y="2756"/>
                  </a:cubicBezTo>
                  <a:cubicBezTo>
                    <a:pt x="6959" y="2662"/>
                    <a:pt x="7612" y="2616"/>
                    <a:pt x="8266" y="2616"/>
                  </a:cubicBezTo>
                  <a:cubicBezTo>
                    <a:pt x="8500" y="2569"/>
                    <a:pt x="8733" y="2639"/>
                    <a:pt x="8920" y="2802"/>
                  </a:cubicBezTo>
                  <a:cubicBezTo>
                    <a:pt x="9060" y="2989"/>
                    <a:pt x="9130" y="3223"/>
                    <a:pt x="9060" y="3456"/>
                  </a:cubicBezTo>
                  <a:cubicBezTo>
                    <a:pt x="8943" y="3830"/>
                    <a:pt x="8780" y="3526"/>
                    <a:pt x="8616" y="3480"/>
                  </a:cubicBezTo>
                  <a:cubicBezTo>
                    <a:pt x="8126" y="3363"/>
                    <a:pt x="7963" y="3783"/>
                    <a:pt x="7939" y="4227"/>
                  </a:cubicBezTo>
                  <a:cubicBezTo>
                    <a:pt x="7916" y="4717"/>
                    <a:pt x="7916" y="5231"/>
                    <a:pt x="7939" y="5744"/>
                  </a:cubicBezTo>
                  <a:lnTo>
                    <a:pt x="7776" y="5954"/>
                  </a:lnTo>
                  <a:cubicBezTo>
                    <a:pt x="7636" y="5954"/>
                    <a:pt x="7542" y="6001"/>
                    <a:pt x="7706" y="6165"/>
                  </a:cubicBezTo>
                  <a:cubicBezTo>
                    <a:pt x="7636" y="6608"/>
                    <a:pt x="7332" y="6818"/>
                    <a:pt x="7099" y="7098"/>
                  </a:cubicBezTo>
                  <a:cubicBezTo>
                    <a:pt x="6562" y="6982"/>
                    <a:pt x="6165" y="7846"/>
                    <a:pt x="5534" y="7449"/>
                  </a:cubicBezTo>
                  <a:cubicBezTo>
                    <a:pt x="5441" y="7355"/>
                    <a:pt x="5371" y="7612"/>
                    <a:pt x="5301" y="7752"/>
                  </a:cubicBezTo>
                  <a:cubicBezTo>
                    <a:pt x="5208" y="7939"/>
                    <a:pt x="5067" y="8102"/>
                    <a:pt x="4927" y="8266"/>
                  </a:cubicBezTo>
                  <a:cubicBezTo>
                    <a:pt x="4764" y="8313"/>
                    <a:pt x="4600" y="8219"/>
                    <a:pt x="4530" y="8056"/>
                  </a:cubicBezTo>
                  <a:cubicBezTo>
                    <a:pt x="4530" y="7892"/>
                    <a:pt x="4507" y="7706"/>
                    <a:pt x="4390" y="7635"/>
                  </a:cubicBezTo>
                  <a:cubicBezTo>
                    <a:pt x="3503" y="7239"/>
                    <a:pt x="2919" y="6328"/>
                    <a:pt x="2102" y="5861"/>
                  </a:cubicBezTo>
                  <a:cubicBezTo>
                    <a:pt x="1845" y="5721"/>
                    <a:pt x="1659" y="5394"/>
                    <a:pt x="1308" y="5487"/>
                  </a:cubicBezTo>
                  <a:cubicBezTo>
                    <a:pt x="1145" y="5464"/>
                    <a:pt x="1028" y="5371"/>
                    <a:pt x="981" y="5207"/>
                  </a:cubicBezTo>
                  <a:cubicBezTo>
                    <a:pt x="935" y="4577"/>
                    <a:pt x="608" y="4437"/>
                    <a:pt x="141" y="4530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8462;p63">
              <a:extLst>
                <a:ext uri="{FF2B5EF4-FFF2-40B4-BE49-F238E27FC236}">
                  <a16:creationId xmlns:a16="http://schemas.microsoft.com/office/drawing/2014/main" id="{BF6ECE5D-CB4B-CF22-9CE9-601177AD39EC}"/>
                </a:ext>
              </a:extLst>
            </p:cNvPr>
            <p:cNvSpPr/>
            <p:nvPr/>
          </p:nvSpPr>
          <p:spPr>
            <a:xfrm>
              <a:off x="3863400" y="1524025"/>
              <a:ext cx="80575" cy="66550"/>
            </a:xfrm>
            <a:custGeom>
              <a:avLst/>
              <a:gdLst/>
              <a:ahLst/>
              <a:cxnLst/>
              <a:rect l="l" t="t" r="r" b="b"/>
              <a:pathLst>
                <a:path w="3223" h="2662" extrusionOk="0">
                  <a:moveTo>
                    <a:pt x="0" y="93"/>
                  </a:moveTo>
                  <a:cubicBezTo>
                    <a:pt x="351" y="0"/>
                    <a:pt x="537" y="327"/>
                    <a:pt x="794" y="490"/>
                  </a:cubicBezTo>
                  <a:cubicBezTo>
                    <a:pt x="1635" y="934"/>
                    <a:pt x="2218" y="1868"/>
                    <a:pt x="3082" y="2265"/>
                  </a:cubicBezTo>
                  <a:cubicBezTo>
                    <a:pt x="3222" y="2312"/>
                    <a:pt x="3222" y="2522"/>
                    <a:pt x="3222" y="2662"/>
                  </a:cubicBezTo>
                  <a:cubicBezTo>
                    <a:pt x="3106" y="2662"/>
                    <a:pt x="2966" y="2638"/>
                    <a:pt x="2849" y="2592"/>
                  </a:cubicBezTo>
                  <a:cubicBezTo>
                    <a:pt x="1775" y="1938"/>
                    <a:pt x="794" y="1074"/>
                    <a:pt x="0" y="9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8463;p63">
              <a:extLst>
                <a:ext uri="{FF2B5EF4-FFF2-40B4-BE49-F238E27FC236}">
                  <a16:creationId xmlns:a16="http://schemas.microsoft.com/office/drawing/2014/main" id="{18324A93-7186-93E5-323F-E3B68A4CD720}"/>
                </a:ext>
              </a:extLst>
            </p:cNvPr>
            <p:cNvSpPr/>
            <p:nvPr/>
          </p:nvSpPr>
          <p:spPr>
            <a:xfrm>
              <a:off x="3954450" y="1563700"/>
              <a:ext cx="53725" cy="37975"/>
            </a:xfrm>
            <a:custGeom>
              <a:avLst/>
              <a:gdLst/>
              <a:ahLst/>
              <a:cxnLst/>
              <a:rect l="l" t="t" r="r" b="b"/>
              <a:pathLst>
                <a:path w="2149" h="1519" extrusionOk="0">
                  <a:moveTo>
                    <a:pt x="1" y="1285"/>
                  </a:moveTo>
                  <a:cubicBezTo>
                    <a:pt x="117" y="1121"/>
                    <a:pt x="258" y="958"/>
                    <a:pt x="374" y="771"/>
                  </a:cubicBezTo>
                  <a:cubicBezTo>
                    <a:pt x="444" y="654"/>
                    <a:pt x="491" y="398"/>
                    <a:pt x="608" y="468"/>
                  </a:cubicBezTo>
                  <a:cubicBezTo>
                    <a:pt x="1215" y="865"/>
                    <a:pt x="1612" y="1"/>
                    <a:pt x="2149" y="117"/>
                  </a:cubicBezTo>
                  <a:cubicBezTo>
                    <a:pt x="1798" y="958"/>
                    <a:pt x="1121" y="1238"/>
                    <a:pt x="421" y="1448"/>
                  </a:cubicBezTo>
                  <a:cubicBezTo>
                    <a:pt x="258" y="1518"/>
                    <a:pt x="71" y="1448"/>
                    <a:pt x="1" y="1285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8464;p63">
              <a:extLst>
                <a:ext uri="{FF2B5EF4-FFF2-40B4-BE49-F238E27FC236}">
                  <a16:creationId xmlns:a16="http://schemas.microsoft.com/office/drawing/2014/main" id="{5DE8D311-6E0C-A270-7ACA-461937A0B217}"/>
                </a:ext>
              </a:extLst>
            </p:cNvPr>
            <p:cNvSpPr/>
            <p:nvPr/>
          </p:nvSpPr>
          <p:spPr>
            <a:xfrm>
              <a:off x="3834800" y="1500675"/>
              <a:ext cx="20450" cy="18700"/>
            </a:xfrm>
            <a:custGeom>
              <a:avLst/>
              <a:gdLst/>
              <a:ahLst/>
              <a:cxnLst/>
              <a:rect l="l" t="t" r="r" b="b"/>
              <a:pathLst>
                <a:path w="818" h="748" extrusionOk="0">
                  <a:moveTo>
                    <a:pt x="0" y="94"/>
                  </a:moveTo>
                  <a:cubicBezTo>
                    <a:pt x="444" y="0"/>
                    <a:pt x="794" y="117"/>
                    <a:pt x="817" y="747"/>
                  </a:cubicBezTo>
                  <a:cubicBezTo>
                    <a:pt x="491" y="631"/>
                    <a:pt x="117" y="584"/>
                    <a:pt x="0" y="94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8465;p63">
              <a:extLst>
                <a:ext uri="{FF2B5EF4-FFF2-40B4-BE49-F238E27FC236}">
                  <a16:creationId xmlns:a16="http://schemas.microsoft.com/office/drawing/2014/main" id="{0D19D786-C82D-FDCF-FDAC-B95B3C5CF940}"/>
                </a:ext>
              </a:extLst>
            </p:cNvPr>
            <p:cNvSpPr/>
            <p:nvPr/>
          </p:nvSpPr>
          <p:spPr>
            <a:xfrm>
              <a:off x="4019250" y="1538025"/>
              <a:ext cx="5850" cy="5275"/>
            </a:xfrm>
            <a:custGeom>
              <a:avLst/>
              <a:gdLst/>
              <a:ahLst/>
              <a:cxnLst/>
              <a:rect l="l" t="t" r="r" b="b"/>
              <a:pathLst>
                <a:path w="234" h="211" extrusionOk="0">
                  <a:moveTo>
                    <a:pt x="164" y="211"/>
                  </a:moveTo>
                  <a:cubicBezTo>
                    <a:pt x="0" y="47"/>
                    <a:pt x="94" y="24"/>
                    <a:pt x="234" y="0"/>
                  </a:cubicBezTo>
                  <a:cubicBezTo>
                    <a:pt x="210" y="70"/>
                    <a:pt x="187" y="141"/>
                    <a:pt x="164" y="211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26" name="Picture 7325">
            <a:extLst>
              <a:ext uri="{FF2B5EF4-FFF2-40B4-BE49-F238E27FC236}">
                <a16:creationId xmlns:a16="http://schemas.microsoft.com/office/drawing/2014/main" id="{2C99596E-0095-A774-11AF-32E9FD63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10" y="1600200"/>
            <a:ext cx="4146022" cy="226447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7327" name="Google Shape;8473;p63">
            <a:extLst>
              <a:ext uri="{FF2B5EF4-FFF2-40B4-BE49-F238E27FC236}">
                <a16:creationId xmlns:a16="http://schemas.microsoft.com/office/drawing/2014/main" id="{5988050F-C7FE-396A-79EF-1B347F1D3D33}"/>
              </a:ext>
            </a:extLst>
          </p:cNvPr>
          <p:cNvGrpSpPr/>
          <p:nvPr/>
        </p:nvGrpSpPr>
        <p:grpSpPr>
          <a:xfrm rot="14040132">
            <a:off x="3798591" y="3990429"/>
            <a:ext cx="315239" cy="975270"/>
            <a:chOff x="3724475" y="249199"/>
            <a:chExt cx="437225" cy="1352476"/>
          </a:xfrm>
        </p:grpSpPr>
        <p:sp>
          <p:nvSpPr>
            <p:cNvPr id="7328" name="Google Shape;8474;p63">
              <a:extLst>
                <a:ext uri="{FF2B5EF4-FFF2-40B4-BE49-F238E27FC236}">
                  <a16:creationId xmlns:a16="http://schemas.microsoft.com/office/drawing/2014/main" id="{53518D59-94F3-C80A-E9C9-BC4AA3F6E392}"/>
                </a:ext>
              </a:extLst>
            </p:cNvPr>
            <p:cNvSpPr/>
            <p:nvPr/>
          </p:nvSpPr>
          <p:spPr>
            <a:xfrm>
              <a:off x="3724475" y="249199"/>
              <a:ext cx="437225" cy="1283600"/>
            </a:xfrm>
            <a:custGeom>
              <a:avLst/>
              <a:gdLst/>
              <a:ahLst/>
              <a:cxnLst/>
              <a:rect l="l" t="t" r="r" b="b"/>
              <a:pathLst>
                <a:path w="17489" h="51344" extrusionOk="0">
                  <a:moveTo>
                    <a:pt x="4390" y="50153"/>
                  </a:moveTo>
                  <a:cubicBezTo>
                    <a:pt x="3012" y="49475"/>
                    <a:pt x="1752" y="48612"/>
                    <a:pt x="771" y="47234"/>
                  </a:cubicBezTo>
                  <a:cubicBezTo>
                    <a:pt x="1" y="46137"/>
                    <a:pt x="211" y="45273"/>
                    <a:pt x="1191" y="44526"/>
                  </a:cubicBezTo>
                  <a:cubicBezTo>
                    <a:pt x="2242" y="43708"/>
                    <a:pt x="3129" y="43942"/>
                    <a:pt x="4063" y="44759"/>
                  </a:cubicBezTo>
                  <a:cubicBezTo>
                    <a:pt x="4740" y="45319"/>
                    <a:pt x="5441" y="45856"/>
                    <a:pt x="6164" y="46347"/>
                  </a:cubicBezTo>
                  <a:cubicBezTo>
                    <a:pt x="6631" y="46674"/>
                    <a:pt x="6842" y="46557"/>
                    <a:pt x="6818" y="45903"/>
                  </a:cubicBezTo>
                  <a:cubicBezTo>
                    <a:pt x="6771" y="43942"/>
                    <a:pt x="6888" y="41981"/>
                    <a:pt x="6678" y="39996"/>
                  </a:cubicBezTo>
                  <a:cubicBezTo>
                    <a:pt x="6305" y="36330"/>
                    <a:pt x="6258" y="32618"/>
                    <a:pt x="6491" y="28906"/>
                  </a:cubicBezTo>
                  <a:cubicBezTo>
                    <a:pt x="6701" y="25870"/>
                    <a:pt x="6888" y="22812"/>
                    <a:pt x="7425" y="19800"/>
                  </a:cubicBezTo>
                  <a:cubicBezTo>
                    <a:pt x="7845" y="17372"/>
                    <a:pt x="8406" y="14943"/>
                    <a:pt x="9153" y="12585"/>
                  </a:cubicBezTo>
                  <a:cubicBezTo>
                    <a:pt x="10087" y="9807"/>
                    <a:pt x="11021" y="7052"/>
                    <a:pt x="12188" y="4413"/>
                  </a:cubicBezTo>
                  <a:cubicBezTo>
                    <a:pt x="12819" y="2849"/>
                    <a:pt x="13893" y="1518"/>
                    <a:pt x="15247" y="561"/>
                  </a:cubicBezTo>
                  <a:cubicBezTo>
                    <a:pt x="16087" y="1"/>
                    <a:pt x="16601" y="71"/>
                    <a:pt x="17021" y="678"/>
                  </a:cubicBezTo>
                  <a:cubicBezTo>
                    <a:pt x="17465" y="1285"/>
                    <a:pt x="17418" y="2382"/>
                    <a:pt x="16905" y="3083"/>
                  </a:cubicBezTo>
                  <a:cubicBezTo>
                    <a:pt x="16508" y="3643"/>
                    <a:pt x="16041" y="4133"/>
                    <a:pt x="15644" y="4740"/>
                  </a:cubicBezTo>
                  <a:cubicBezTo>
                    <a:pt x="15387" y="5161"/>
                    <a:pt x="15177" y="5581"/>
                    <a:pt x="14990" y="6048"/>
                  </a:cubicBezTo>
                  <a:cubicBezTo>
                    <a:pt x="14640" y="6982"/>
                    <a:pt x="14336" y="7916"/>
                    <a:pt x="13893" y="8803"/>
                  </a:cubicBezTo>
                  <a:cubicBezTo>
                    <a:pt x="13005" y="10577"/>
                    <a:pt x="12562" y="12562"/>
                    <a:pt x="11978" y="14500"/>
                  </a:cubicBezTo>
                  <a:cubicBezTo>
                    <a:pt x="11698" y="15364"/>
                    <a:pt x="11394" y="16251"/>
                    <a:pt x="11161" y="17138"/>
                  </a:cubicBezTo>
                  <a:cubicBezTo>
                    <a:pt x="10531" y="19403"/>
                    <a:pt x="10180" y="21738"/>
                    <a:pt x="10157" y="24073"/>
                  </a:cubicBezTo>
                  <a:cubicBezTo>
                    <a:pt x="10134" y="25333"/>
                    <a:pt x="10017" y="26571"/>
                    <a:pt x="9830" y="27832"/>
                  </a:cubicBezTo>
                  <a:cubicBezTo>
                    <a:pt x="9760" y="28602"/>
                    <a:pt x="9737" y="29396"/>
                    <a:pt x="9760" y="30190"/>
                  </a:cubicBezTo>
                  <a:cubicBezTo>
                    <a:pt x="9783" y="30797"/>
                    <a:pt x="9737" y="31427"/>
                    <a:pt x="9620" y="32058"/>
                  </a:cubicBezTo>
                  <a:cubicBezTo>
                    <a:pt x="9457" y="32758"/>
                    <a:pt x="9760" y="33459"/>
                    <a:pt x="9760" y="34159"/>
                  </a:cubicBezTo>
                  <a:cubicBezTo>
                    <a:pt x="9783" y="35957"/>
                    <a:pt x="9807" y="37755"/>
                    <a:pt x="9970" y="39552"/>
                  </a:cubicBezTo>
                  <a:cubicBezTo>
                    <a:pt x="10087" y="41771"/>
                    <a:pt x="10344" y="43989"/>
                    <a:pt x="10717" y="46207"/>
                  </a:cubicBezTo>
                  <a:cubicBezTo>
                    <a:pt x="10787" y="46487"/>
                    <a:pt x="10694" y="46884"/>
                    <a:pt x="11021" y="46977"/>
                  </a:cubicBezTo>
                  <a:cubicBezTo>
                    <a:pt x="11301" y="47071"/>
                    <a:pt x="11371" y="46720"/>
                    <a:pt x="11534" y="46510"/>
                  </a:cubicBezTo>
                  <a:cubicBezTo>
                    <a:pt x="12445" y="45343"/>
                    <a:pt x="13356" y="44152"/>
                    <a:pt x="14290" y="42985"/>
                  </a:cubicBezTo>
                  <a:cubicBezTo>
                    <a:pt x="14897" y="42237"/>
                    <a:pt x="15714" y="42167"/>
                    <a:pt x="16508" y="42354"/>
                  </a:cubicBezTo>
                  <a:cubicBezTo>
                    <a:pt x="17068" y="42471"/>
                    <a:pt x="17488" y="43358"/>
                    <a:pt x="17372" y="44105"/>
                  </a:cubicBezTo>
                  <a:cubicBezTo>
                    <a:pt x="17348" y="44526"/>
                    <a:pt x="17208" y="44923"/>
                    <a:pt x="16975" y="45296"/>
                  </a:cubicBezTo>
                  <a:cubicBezTo>
                    <a:pt x="15597" y="47304"/>
                    <a:pt x="14149" y="49242"/>
                    <a:pt x="12609" y="51063"/>
                  </a:cubicBezTo>
                  <a:cubicBezTo>
                    <a:pt x="12468" y="51180"/>
                    <a:pt x="12328" y="51273"/>
                    <a:pt x="12165" y="51343"/>
                  </a:cubicBezTo>
                  <a:cubicBezTo>
                    <a:pt x="12142" y="50830"/>
                    <a:pt x="12142" y="50316"/>
                    <a:pt x="12165" y="49802"/>
                  </a:cubicBezTo>
                  <a:cubicBezTo>
                    <a:pt x="12212" y="49359"/>
                    <a:pt x="12375" y="48938"/>
                    <a:pt x="12842" y="49079"/>
                  </a:cubicBezTo>
                  <a:cubicBezTo>
                    <a:pt x="13029" y="49125"/>
                    <a:pt x="13192" y="49429"/>
                    <a:pt x="13286" y="49032"/>
                  </a:cubicBezTo>
                  <a:cubicBezTo>
                    <a:pt x="13356" y="48822"/>
                    <a:pt x="13309" y="48565"/>
                    <a:pt x="13146" y="48401"/>
                  </a:cubicBezTo>
                  <a:cubicBezTo>
                    <a:pt x="12982" y="48215"/>
                    <a:pt x="12749" y="48145"/>
                    <a:pt x="12492" y="48191"/>
                  </a:cubicBezTo>
                  <a:cubicBezTo>
                    <a:pt x="11861" y="48191"/>
                    <a:pt x="11208" y="48238"/>
                    <a:pt x="10577" y="48331"/>
                  </a:cubicBezTo>
                  <a:cubicBezTo>
                    <a:pt x="10180" y="48401"/>
                    <a:pt x="10017" y="48331"/>
                    <a:pt x="9923" y="47911"/>
                  </a:cubicBezTo>
                  <a:cubicBezTo>
                    <a:pt x="9783" y="47234"/>
                    <a:pt x="9340" y="46697"/>
                    <a:pt x="9223" y="45997"/>
                  </a:cubicBezTo>
                  <a:cubicBezTo>
                    <a:pt x="9176" y="45646"/>
                    <a:pt x="8943" y="45600"/>
                    <a:pt x="8686" y="45763"/>
                  </a:cubicBezTo>
                  <a:cubicBezTo>
                    <a:pt x="8476" y="45856"/>
                    <a:pt x="8382" y="46137"/>
                    <a:pt x="8523" y="46323"/>
                  </a:cubicBezTo>
                  <a:cubicBezTo>
                    <a:pt x="8616" y="46487"/>
                    <a:pt x="8686" y="46674"/>
                    <a:pt x="8756" y="46837"/>
                  </a:cubicBezTo>
                  <a:cubicBezTo>
                    <a:pt x="8826" y="47024"/>
                    <a:pt x="8779" y="47234"/>
                    <a:pt x="8616" y="47374"/>
                  </a:cubicBezTo>
                  <a:cubicBezTo>
                    <a:pt x="8499" y="47444"/>
                    <a:pt x="8382" y="47351"/>
                    <a:pt x="8266" y="47281"/>
                  </a:cubicBezTo>
                  <a:cubicBezTo>
                    <a:pt x="8102" y="47164"/>
                    <a:pt x="8009" y="47001"/>
                    <a:pt x="7962" y="46837"/>
                  </a:cubicBezTo>
                  <a:cubicBezTo>
                    <a:pt x="7845" y="46487"/>
                    <a:pt x="7659" y="46627"/>
                    <a:pt x="7495" y="46790"/>
                  </a:cubicBezTo>
                  <a:cubicBezTo>
                    <a:pt x="7379" y="46930"/>
                    <a:pt x="7285" y="47094"/>
                    <a:pt x="7238" y="47257"/>
                  </a:cubicBezTo>
                  <a:cubicBezTo>
                    <a:pt x="7122" y="47724"/>
                    <a:pt x="6912" y="47631"/>
                    <a:pt x="6631" y="47538"/>
                  </a:cubicBezTo>
                  <a:cubicBezTo>
                    <a:pt x="6211" y="47351"/>
                    <a:pt x="5838" y="47071"/>
                    <a:pt x="5581" y="46720"/>
                  </a:cubicBezTo>
                  <a:cubicBezTo>
                    <a:pt x="5441" y="46580"/>
                    <a:pt x="5254" y="46487"/>
                    <a:pt x="5137" y="46674"/>
                  </a:cubicBezTo>
                  <a:cubicBezTo>
                    <a:pt x="4997" y="46977"/>
                    <a:pt x="4787" y="47281"/>
                    <a:pt x="4927" y="47654"/>
                  </a:cubicBezTo>
                  <a:cubicBezTo>
                    <a:pt x="5067" y="48028"/>
                    <a:pt x="5301" y="47888"/>
                    <a:pt x="5534" y="47794"/>
                  </a:cubicBezTo>
                  <a:cubicBezTo>
                    <a:pt x="5674" y="47724"/>
                    <a:pt x="5861" y="47678"/>
                    <a:pt x="5908" y="47958"/>
                  </a:cubicBezTo>
                  <a:cubicBezTo>
                    <a:pt x="5861" y="48215"/>
                    <a:pt x="5651" y="48168"/>
                    <a:pt x="5534" y="48308"/>
                  </a:cubicBezTo>
                  <a:cubicBezTo>
                    <a:pt x="5254" y="48705"/>
                    <a:pt x="5044" y="49265"/>
                    <a:pt x="4437" y="49008"/>
                  </a:cubicBezTo>
                  <a:cubicBezTo>
                    <a:pt x="4297" y="48938"/>
                    <a:pt x="4227" y="49195"/>
                    <a:pt x="4250" y="49335"/>
                  </a:cubicBezTo>
                  <a:cubicBezTo>
                    <a:pt x="4273" y="49616"/>
                    <a:pt x="4343" y="49872"/>
                    <a:pt x="4390" y="5015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8475;p63">
              <a:extLst>
                <a:ext uri="{FF2B5EF4-FFF2-40B4-BE49-F238E27FC236}">
                  <a16:creationId xmlns:a16="http://schemas.microsoft.com/office/drawing/2014/main" id="{B43F6543-C94A-88F4-95E1-8D86A768C13B}"/>
                </a:ext>
              </a:extLst>
            </p:cNvPr>
            <p:cNvSpPr/>
            <p:nvPr/>
          </p:nvSpPr>
          <p:spPr>
            <a:xfrm>
              <a:off x="3830700" y="1389175"/>
              <a:ext cx="228250" cy="207825"/>
            </a:xfrm>
            <a:custGeom>
              <a:avLst/>
              <a:gdLst/>
              <a:ahLst/>
              <a:cxnLst/>
              <a:rect l="l" t="t" r="r" b="b"/>
              <a:pathLst>
                <a:path w="9130" h="8313" extrusionOk="0">
                  <a:moveTo>
                    <a:pt x="141" y="4554"/>
                  </a:moveTo>
                  <a:cubicBezTo>
                    <a:pt x="94" y="4273"/>
                    <a:pt x="24" y="4017"/>
                    <a:pt x="1" y="3760"/>
                  </a:cubicBezTo>
                  <a:cubicBezTo>
                    <a:pt x="1" y="3596"/>
                    <a:pt x="71" y="3363"/>
                    <a:pt x="211" y="3409"/>
                  </a:cubicBezTo>
                  <a:cubicBezTo>
                    <a:pt x="818" y="3666"/>
                    <a:pt x="1005" y="3106"/>
                    <a:pt x="1308" y="2709"/>
                  </a:cubicBezTo>
                  <a:cubicBezTo>
                    <a:pt x="1402" y="2569"/>
                    <a:pt x="1635" y="2639"/>
                    <a:pt x="1682" y="2382"/>
                  </a:cubicBezTo>
                  <a:cubicBezTo>
                    <a:pt x="1612" y="2079"/>
                    <a:pt x="1448" y="2149"/>
                    <a:pt x="1285" y="2195"/>
                  </a:cubicBezTo>
                  <a:cubicBezTo>
                    <a:pt x="1052" y="2312"/>
                    <a:pt x="818" y="2382"/>
                    <a:pt x="701" y="2055"/>
                  </a:cubicBezTo>
                  <a:cubicBezTo>
                    <a:pt x="561" y="1728"/>
                    <a:pt x="748" y="1378"/>
                    <a:pt x="911" y="1098"/>
                  </a:cubicBezTo>
                  <a:cubicBezTo>
                    <a:pt x="1005" y="888"/>
                    <a:pt x="1192" y="981"/>
                    <a:pt x="1332" y="1121"/>
                  </a:cubicBezTo>
                  <a:cubicBezTo>
                    <a:pt x="1612" y="1495"/>
                    <a:pt x="1962" y="1775"/>
                    <a:pt x="2382" y="1939"/>
                  </a:cubicBezTo>
                  <a:cubicBezTo>
                    <a:pt x="2686" y="2032"/>
                    <a:pt x="2896" y="2149"/>
                    <a:pt x="2989" y="1682"/>
                  </a:cubicBezTo>
                  <a:cubicBezTo>
                    <a:pt x="3036" y="1495"/>
                    <a:pt x="3130" y="1331"/>
                    <a:pt x="3270" y="1191"/>
                  </a:cubicBezTo>
                  <a:cubicBezTo>
                    <a:pt x="3410" y="1028"/>
                    <a:pt x="3596" y="911"/>
                    <a:pt x="3737" y="1238"/>
                  </a:cubicBezTo>
                  <a:cubicBezTo>
                    <a:pt x="3760" y="1425"/>
                    <a:pt x="3877" y="1588"/>
                    <a:pt x="4017" y="1682"/>
                  </a:cubicBezTo>
                  <a:cubicBezTo>
                    <a:pt x="4133" y="1752"/>
                    <a:pt x="4250" y="1868"/>
                    <a:pt x="4390" y="1775"/>
                  </a:cubicBezTo>
                  <a:cubicBezTo>
                    <a:pt x="4530" y="1658"/>
                    <a:pt x="4577" y="1448"/>
                    <a:pt x="4507" y="1261"/>
                  </a:cubicBezTo>
                  <a:cubicBezTo>
                    <a:pt x="4460" y="1075"/>
                    <a:pt x="4390" y="911"/>
                    <a:pt x="4297" y="748"/>
                  </a:cubicBezTo>
                  <a:cubicBezTo>
                    <a:pt x="4157" y="538"/>
                    <a:pt x="4227" y="281"/>
                    <a:pt x="4460" y="187"/>
                  </a:cubicBezTo>
                  <a:cubicBezTo>
                    <a:pt x="4717" y="1"/>
                    <a:pt x="4927" y="71"/>
                    <a:pt x="4997" y="398"/>
                  </a:cubicBezTo>
                  <a:cubicBezTo>
                    <a:pt x="5114" y="1098"/>
                    <a:pt x="5534" y="1635"/>
                    <a:pt x="5698" y="2312"/>
                  </a:cubicBezTo>
                  <a:cubicBezTo>
                    <a:pt x="5791" y="2756"/>
                    <a:pt x="5955" y="2826"/>
                    <a:pt x="6328" y="2756"/>
                  </a:cubicBezTo>
                  <a:cubicBezTo>
                    <a:pt x="6959" y="2662"/>
                    <a:pt x="7612" y="2616"/>
                    <a:pt x="8266" y="2616"/>
                  </a:cubicBezTo>
                  <a:cubicBezTo>
                    <a:pt x="8500" y="2569"/>
                    <a:pt x="8733" y="2639"/>
                    <a:pt x="8920" y="2802"/>
                  </a:cubicBezTo>
                  <a:cubicBezTo>
                    <a:pt x="9060" y="2989"/>
                    <a:pt x="9130" y="3223"/>
                    <a:pt x="9060" y="3456"/>
                  </a:cubicBezTo>
                  <a:cubicBezTo>
                    <a:pt x="8943" y="3830"/>
                    <a:pt x="8780" y="3526"/>
                    <a:pt x="8616" y="3480"/>
                  </a:cubicBezTo>
                  <a:cubicBezTo>
                    <a:pt x="8126" y="3363"/>
                    <a:pt x="7963" y="3783"/>
                    <a:pt x="7939" y="4227"/>
                  </a:cubicBezTo>
                  <a:cubicBezTo>
                    <a:pt x="7916" y="4717"/>
                    <a:pt x="7916" y="5231"/>
                    <a:pt x="7939" y="5744"/>
                  </a:cubicBezTo>
                  <a:lnTo>
                    <a:pt x="7776" y="5954"/>
                  </a:lnTo>
                  <a:cubicBezTo>
                    <a:pt x="7636" y="5954"/>
                    <a:pt x="7542" y="6001"/>
                    <a:pt x="7706" y="6165"/>
                  </a:cubicBezTo>
                  <a:cubicBezTo>
                    <a:pt x="7636" y="6608"/>
                    <a:pt x="7332" y="6818"/>
                    <a:pt x="7099" y="7098"/>
                  </a:cubicBezTo>
                  <a:cubicBezTo>
                    <a:pt x="6562" y="6982"/>
                    <a:pt x="6165" y="7846"/>
                    <a:pt x="5534" y="7449"/>
                  </a:cubicBezTo>
                  <a:cubicBezTo>
                    <a:pt x="5441" y="7355"/>
                    <a:pt x="5371" y="7612"/>
                    <a:pt x="5301" y="7752"/>
                  </a:cubicBezTo>
                  <a:cubicBezTo>
                    <a:pt x="5208" y="7939"/>
                    <a:pt x="5067" y="8102"/>
                    <a:pt x="4927" y="8266"/>
                  </a:cubicBezTo>
                  <a:cubicBezTo>
                    <a:pt x="4764" y="8313"/>
                    <a:pt x="4600" y="8219"/>
                    <a:pt x="4530" y="8056"/>
                  </a:cubicBezTo>
                  <a:cubicBezTo>
                    <a:pt x="4530" y="7892"/>
                    <a:pt x="4507" y="7706"/>
                    <a:pt x="4390" y="7635"/>
                  </a:cubicBezTo>
                  <a:cubicBezTo>
                    <a:pt x="3503" y="7239"/>
                    <a:pt x="2919" y="6328"/>
                    <a:pt x="2102" y="5861"/>
                  </a:cubicBezTo>
                  <a:cubicBezTo>
                    <a:pt x="1845" y="5721"/>
                    <a:pt x="1659" y="5394"/>
                    <a:pt x="1308" y="5487"/>
                  </a:cubicBezTo>
                  <a:cubicBezTo>
                    <a:pt x="1145" y="5464"/>
                    <a:pt x="1028" y="5371"/>
                    <a:pt x="981" y="5207"/>
                  </a:cubicBezTo>
                  <a:cubicBezTo>
                    <a:pt x="935" y="4577"/>
                    <a:pt x="608" y="4437"/>
                    <a:pt x="141" y="4530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8476;p63">
              <a:extLst>
                <a:ext uri="{FF2B5EF4-FFF2-40B4-BE49-F238E27FC236}">
                  <a16:creationId xmlns:a16="http://schemas.microsoft.com/office/drawing/2014/main" id="{FDE4FFCE-262A-24FC-98B7-5D3B2DFD20C6}"/>
                </a:ext>
              </a:extLst>
            </p:cNvPr>
            <p:cNvSpPr/>
            <p:nvPr/>
          </p:nvSpPr>
          <p:spPr>
            <a:xfrm>
              <a:off x="3863400" y="1524025"/>
              <a:ext cx="80575" cy="66550"/>
            </a:xfrm>
            <a:custGeom>
              <a:avLst/>
              <a:gdLst/>
              <a:ahLst/>
              <a:cxnLst/>
              <a:rect l="l" t="t" r="r" b="b"/>
              <a:pathLst>
                <a:path w="3223" h="2662" extrusionOk="0">
                  <a:moveTo>
                    <a:pt x="0" y="93"/>
                  </a:moveTo>
                  <a:cubicBezTo>
                    <a:pt x="351" y="0"/>
                    <a:pt x="537" y="327"/>
                    <a:pt x="794" y="490"/>
                  </a:cubicBezTo>
                  <a:cubicBezTo>
                    <a:pt x="1635" y="934"/>
                    <a:pt x="2218" y="1868"/>
                    <a:pt x="3082" y="2265"/>
                  </a:cubicBezTo>
                  <a:cubicBezTo>
                    <a:pt x="3222" y="2312"/>
                    <a:pt x="3222" y="2522"/>
                    <a:pt x="3222" y="2662"/>
                  </a:cubicBezTo>
                  <a:cubicBezTo>
                    <a:pt x="3106" y="2662"/>
                    <a:pt x="2966" y="2638"/>
                    <a:pt x="2849" y="2592"/>
                  </a:cubicBezTo>
                  <a:cubicBezTo>
                    <a:pt x="1775" y="1938"/>
                    <a:pt x="794" y="1074"/>
                    <a:pt x="0" y="93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8477;p63">
              <a:extLst>
                <a:ext uri="{FF2B5EF4-FFF2-40B4-BE49-F238E27FC236}">
                  <a16:creationId xmlns:a16="http://schemas.microsoft.com/office/drawing/2014/main" id="{EBC08A88-2A7D-B7E7-3CB3-C958A9DB1C9E}"/>
                </a:ext>
              </a:extLst>
            </p:cNvPr>
            <p:cNvSpPr/>
            <p:nvPr/>
          </p:nvSpPr>
          <p:spPr>
            <a:xfrm>
              <a:off x="3954450" y="1563700"/>
              <a:ext cx="53725" cy="37975"/>
            </a:xfrm>
            <a:custGeom>
              <a:avLst/>
              <a:gdLst/>
              <a:ahLst/>
              <a:cxnLst/>
              <a:rect l="l" t="t" r="r" b="b"/>
              <a:pathLst>
                <a:path w="2149" h="1519" extrusionOk="0">
                  <a:moveTo>
                    <a:pt x="1" y="1285"/>
                  </a:moveTo>
                  <a:cubicBezTo>
                    <a:pt x="117" y="1121"/>
                    <a:pt x="258" y="958"/>
                    <a:pt x="374" y="771"/>
                  </a:cubicBezTo>
                  <a:cubicBezTo>
                    <a:pt x="444" y="654"/>
                    <a:pt x="491" y="398"/>
                    <a:pt x="608" y="468"/>
                  </a:cubicBezTo>
                  <a:cubicBezTo>
                    <a:pt x="1215" y="865"/>
                    <a:pt x="1612" y="1"/>
                    <a:pt x="2149" y="117"/>
                  </a:cubicBezTo>
                  <a:cubicBezTo>
                    <a:pt x="1798" y="958"/>
                    <a:pt x="1121" y="1238"/>
                    <a:pt x="421" y="1448"/>
                  </a:cubicBezTo>
                  <a:cubicBezTo>
                    <a:pt x="258" y="1518"/>
                    <a:pt x="71" y="1448"/>
                    <a:pt x="1" y="1285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8478;p63">
              <a:extLst>
                <a:ext uri="{FF2B5EF4-FFF2-40B4-BE49-F238E27FC236}">
                  <a16:creationId xmlns:a16="http://schemas.microsoft.com/office/drawing/2014/main" id="{B479417D-A543-A177-3A3E-850C10C7DA7B}"/>
                </a:ext>
              </a:extLst>
            </p:cNvPr>
            <p:cNvSpPr/>
            <p:nvPr/>
          </p:nvSpPr>
          <p:spPr>
            <a:xfrm>
              <a:off x="3834800" y="1500675"/>
              <a:ext cx="20450" cy="18700"/>
            </a:xfrm>
            <a:custGeom>
              <a:avLst/>
              <a:gdLst/>
              <a:ahLst/>
              <a:cxnLst/>
              <a:rect l="l" t="t" r="r" b="b"/>
              <a:pathLst>
                <a:path w="818" h="748" extrusionOk="0">
                  <a:moveTo>
                    <a:pt x="0" y="94"/>
                  </a:moveTo>
                  <a:cubicBezTo>
                    <a:pt x="444" y="0"/>
                    <a:pt x="794" y="117"/>
                    <a:pt x="817" y="747"/>
                  </a:cubicBezTo>
                  <a:cubicBezTo>
                    <a:pt x="491" y="631"/>
                    <a:pt x="117" y="584"/>
                    <a:pt x="0" y="94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8479;p63">
              <a:extLst>
                <a:ext uri="{FF2B5EF4-FFF2-40B4-BE49-F238E27FC236}">
                  <a16:creationId xmlns:a16="http://schemas.microsoft.com/office/drawing/2014/main" id="{E906AF42-8A04-5C80-0CA1-51DC386ECAD9}"/>
                </a:ext>
              </a:extLst>
            </p:cNvPr>
            <p:cNvSpPr/>
            <p:nvPr/>
          </p:nvSpPr>
          <p:spPr>
            <a:xfrm>
              <a:off x="4019250" y="1538025"/>
              <a:ext cx="5850" cy="5275"/>
            </a:xfrm>
            <a:custGeom>
              <a:avLst/>
              <a:gdLst/>
              <a:ahLst/>
              <a:cxnLst/>
              <a:rect l="l" t="t" r="r" b="b"/>
              <a:pathLst>
                <a:path w="234" h="211" extrusionOk="0">
                  <a:moveTo>
                    <a:pt x="164" y="211"/>
                  </a:moveTo>
                  <a:cubicBezTo>
                    <a:pt x="0" y="47"/>
                    <a:pt x="94" y="24"/>
                    <a:pt x="234" y="0"/>
                  </a:cubicBezTo>
                  <a:cubicBezTo>
                    <a:pt x="210" y="70"/>
                    <a:pt x="187" y="141"/>
                    <a:pt x="164" y="211"/>
                  </a:cubicBezTo>
                  <a:close/>
                </a:path>
              </a:pathLst>
            </a:custGeom>
            <a:solidFill>
              <a:schemeClr val="lt2">
                <a:alpha val="7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66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0" name="Google Shape;7210;p42"/>
          <p:cNvSpPr txBox="1">
            <a:spLocks noGrp="1"/>
          </p:cNvSpPr>
          <p:nvPr>
            <p:ph type="body" idx="1"/>
          </p:nvPr>
        </p:nvSpPr>
        <p:spPr>
          <a:xfrm>
            <a:off x="931133" y="1366505"/>
            <a:ext cx="7281733" cy="3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>
                <a:solidFill>
                  <a:schemeClr val="accent3"/>
                </a:solidFill>
              </a:rPr>
              <a:t>Main goal: </a:t>
            </a:r>
            <a:r>
              <a:rPr lang="en-US" sz="1400" dirty="0"/>
              <a:t>to test our understanding of the business analysis process (collection, exploration, cleaning, preprocessing, analyzing, modeling, and visualization). 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/>
              <a:t>Practical example of how Data Analytics is used in the field of Human Resources.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/>
              <a:t>Use Exploratory Data Analysis to gain better understanding on the dataset.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/>
              <a:t>Use statistical methods to calculate some important descriptive statistics.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/>
              <a:t>Create detailed illustrations of how each variable affects the final decision.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/>
              <a:t>Use preprocessing methods to convert the raw data to the clean data for training model.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-US" sz="1400" dirty="0"/>
              <a:t>Interpret model(s) in such a way that illustrates which features affect candidate decision with prediction accuracy.</a:t>
            </a:r>
          </a:p>
        </p:txBody>
      </p:sp>
      <p:grpSp>
        <p:nvGrpSpPr>
          <p:cNvPr id="7211" name="Google Shape;7211;p42"/>
          <p:cNvGrpSpPr/>
          <p:nvPr/>
        </p:nvGrpSpPr>
        <p:grpSpPr>
          <a:xfrm>
            <a:off x="2625824" y="1098130"/>
            <a:ext cx="3886634" cy="174750"/>
            <a:chOff x="3962000" y="4060525"/>
            <a:chExt cx="2324125" cy="174750"/>
          </a:xfrm>
        </p:grpSpPr>
        <p:sp>
          <p:nvSpPr>
            <p:cNvPr id="7212" name="Google Shape;7212;p42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42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42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42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42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42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42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42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42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42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42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42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42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42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42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42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42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42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42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42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42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42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42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42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42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42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42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42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42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42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42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42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chemeClr val="accent2">
                <a:alpha val="35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264;p61">
            <a:extLst>
              <a:ext uri="{FF2B5EF4-FFF2-40B4-BE49-F238E27FC236}">
                <a16:creationId xmlns:a16="http://schemas.microsoft.com/office/drawing/2014/main" id="{CD304932-1E3E-ABFF-10C9-68C1F6CA1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17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Project Objectives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214636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" name="Google Shape;7311;p4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5399976">
            <a:off x="888410" y="-644782"/>
            <a:ext cx="1242487" cy="3665116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-426121" y="284562"/>
            <a:ext cx="4398300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LR-PCA</a:t>
            </a:r>
            <a:endParaRPr sz="8000"/>
          </a:p>
        </p:txBody>
      </p:sp>
      <p:sp>
        <p:nvSpPr>
          <p:cNvPr id="2" name="Google Shape;7321;p46">
            <a:extLst>
              <a:ext uri="{FF2B5EF4-FFF2-40B4-BE49-F238E27FC236}">
                <a16:creationId xmlns:a16="http://schemas.microsoft.com/office/drawing/2014/main" id="{2EC3906E-7A41-AE9F-2175-ECBC0E2351CB}"/>
              </a:ext>
            </a:extLst>
          </p:cNvPr>
          <p:cNvSpPr txBox="1">
            <a:spLocks/>
          </p:cNvSpPr>
          <p:nvPr/>
        </p:nvSpPr>
        <p:spPr>
          <a:xfrm>
            <a:off x="5226604" y="3127818"/>
            <a:ext cx="3092197" cy="152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120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veat Brush"/>
              <a:buNone/>
              <a:defRPr sz="24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algn="l"/>
            <a:r>
              <a:rPr lang="en-US" sz="1800" dirty="0">
                <a:latin typeface="Raleway" pitchFamily="2" charset="0"/>
              </a:rPr>
              <a:t>Find the best num of principal components that hold the data with the lowest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BB65-C21C-9E31-FFEA-710CF24A6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38" y="566286"/>
            <a:ext cx="3923730" cy="233071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8A249-4426-0B6F-D392-EA4EA69AB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66" y="2387125"/>
            <a:ext cx="4088259" cy="238559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0" name="Google Shape;7314;p45">
            <a:extLst>
              <a:ext uri="{FF2B5EF4-FFF2-40B4-BE49-F238E27FC236}">
                <a16:creationId xmlns:a16="http://schemas.microsoft.com/office/drawing/2014/main" id="{9765F13C-5351-FB01-2C91-1F5CD4FACDEB}"/>
              </a:ext>
            </a:extLst>
          </p:cNvPr>
          <p:cNvSpPr/>
          <p:nvPr/>
        </p:nvSpPr>
        <p:spPr>
          <a:xfrm rot="11906205" flipH="1">
            <a:off x="8078222" y="428158"/>
            <a:ext cx="1000977" cy="572254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4" name="Google Shape;7314;p45"/>
          <p:cNvSpPr/>
          <p:nvPr/>
        </p:nvSpPr>
        <p:spPr>
          <a:xfrm rot="11212163" flipH="1">
            <a:off x="333859" y="4580394"/>
            <a:ext cx="672832" cy="384655"/>
          </a:xfrm>
          <a:custGeom>
            <a:avLst/>
            <a:gdLst/>
            <a:ahLst/>
            <a:cxnLst/>
            <a:rect l="l" t="t" r="r" b="b"/>
            <a:pathLst>
              <a:path w="16599" h="9794" extrusionOk="0">
                <a:moveTo>
                  <a:pt x="1" y="5801"/>
                </a:moveTo>
                <a:lnTo>
                  <a:pt x="15086" y="1"/>
                </a:lnTo>
                <a:cubicBezTo>
                  <a:pt x="15086" y="1"/>
                  <a:pt x="14756" y="544"/>
                  <a:pt x="14874" y="828"/>
                </a:cubicBezTo>
                <a:cubicBezTo>
                  <a:pt x="14992" y="1123"/>
                  <a:pt x="15618" y="1288"/>
                  <a:pt x="15618" y="1288"/>
                </a:cubicBezTo>
                <a:cubicBezTo>
                  <a:pt x="15618" y="1288"/>
                  <a:pt x="15287" y="1891"/>
                  <a:pt x="15464" y="2174"/>
                </a:cubicBezTo>
                <a:cubicBezTo>
                  <a:pt x="15630" y="2375"/>
                  <a:pt x="15831" y="2564"/>
                  <a:pt x="16055" y="2706"/>
                </a:cubicBezTo>
                <a:cubicBezTo>
                  <a:pt x="16055" y="2706"/>
                  <a:pt x="15642" y="3698"/>
                  <a:pt x="16598" y="4029"/>
                </a:cubicBezTo>
                <a:lnTo>
                  <a:pt x="1643" y="9794"/>
                </a:lnTo>
                <a:cubicBezTo>
                  <a:pt x="1643" y="9794"/>
                  <a:pt x="1879" y="9144"/>
                  <a:pt x="1785" y="8908"/>
                </a:cubicBezTo>
                <a:cubicBezTo>
                  <a:pt x="1690" y="8660"/>
                  <a:pt x="1100" y="8459"/>
                  <a:pt x="1100" y="8459"/>
                </a:cubicBezTo>
                <a:cubicBezTo>
                  <a:pt x="1100" y="8459"/>
                  <a:pt x="1430" y="7821"/>
                  <a:pt x="1289" y="7478"/>
                </a:cubicBezTo>
                <a:cubicBezTo>
                  <a:pt x="1147" y="7124"/>
                  <a:pt x="592" y="6982"/>
                  <a:pt x="592" y="6982"/>
                </a:cubicBezTo>
                <a:cubicBezTo>
                  <a:pt x="592" y="6982"/>
                  <a:pt x="851" y="6604"/>
                  <a:pt x="722" y="6274"/>
                </a:cubicBezTo>
                <a:cubicBezTo>
                  <a:pt x="580" y="5943"/>
                  <a:pt x="1" y="5801"/>
                  <a:pt x="1" y="58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7608;p52">
            <a:extLst>
              <a:ext uri="{FF2B5EF4-FFF2-40B4-BE49-F238E27FC236}">
                <a16:creationId xmlns:a16="http://schemas.microsoft.com/office/drawing/2014/main" id="{9AF87AAF-613A-D103-F396-C4198006A66B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288004" y="2196460"/>
            <a:ext cx="1450831" cy="4233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897D5-32D2-8C43-1E70-D2C6A6350DD6}"/>
              </a:ext>
            </a:extLst>
          </p:cNvPr>
          <p:cNvSpPr txBox="1"/>
          <p:nvPr/>
        </p:nvSpPr>
        <p:spPr>
          <a:xfrm>
            <a:off x="6711215" y="2233196"/>
            <a:ext cx="2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Raleway" pitchFamily="2" charset="0"/>
              </a:rPr>
              <a:t>accuracy</a:t>
            </a:r>
          </a:p>
        </p:txBody>
      </p:sp>
      <p:pic>
        <p:nvPicPr>
          <p:cNvPr id="9" name="Google Shape;7608;p52">
            <a:extLst>
              <a:ext uri="{FF2B5EF4-FFF2-40B4-BE49-F238E27FC236}">
                <a16:creationId xmlns:a16="http://schemas.microsoft.com/office/drawing/2014/main" id="{26A06316-F4C0-24FD-CB73-AC2F03A4CBC2}"/>
              </a:ext>
            </a:extLst>
          </p:cNvPr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2907869" y="2371218"/>
            <a:ext cx="1802309" cy="65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4655C7-8838-1794-589C-715AABAC85CB}"/>
              </a:ext>
            </a:extLst>
          </p:cNvPr>
          <p:cNvSpPr txBox="1"/>
          <p:nvPr/>
        </p:nvSpPr>
        <p:spPr>
          <a:xfrm>
            <a:off x="2765457" y="2462527"/>
            <a:ext cx="207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Raleway" pitchFamily="2" charset="0"/>
              </a:rPr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2593209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775;p53">
            <a:extLst>
              <a:ext uri="{FF2B5EF4-FFF2-40B4-BE49-F238E27FC236}">
                <a16:creationId xmlns:a16="http://schemas.microsoft.com/office/drawing/2014/main" id="{E5714853-C9C3-EA51-42C0-434165B8A5CC}"/>
              </a:ext>
            </a:extLst>
          </p:cNvPr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3985439" flipH="1">
            <a:off x="7595029" y="1344876"/>
            <a:ext cx="1513815" cy="61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776;p53">
            <a:extLst>
              <a:ext uri="{FF2B5EF4-FFF2-40B4-BE49-F238E27FC236}">
                <a16:creationId xmlns:a16="http://schemas.microsoft.com/office/drawing/2014/main" id="{F1EAB257-E0EC-C8AB-431A-CBE9C8222B71}"/>
              </a:ext>
            </a:extLst>
          </p:cNvPr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2584766" flipH="1">
            <a:off x="3678221" y="4045053"/>
            <a:ext cx="1539732" cy="61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1" name="Google Shape;7311;p45"/>
          <p:cNvPicPr preferRelativeResize="0"/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-5399976">
            <a:off x="1669640" y="-1542018"/>
            <a:ext cx="907463" cy="53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2" name="Google Shape;7312;p45"/>
          <p:cNvSpPr txBox="1">
            <a:spLocks noGrp="1"/>
          </p:cNvSpPr>
          <p:nvPr>
            <p:ph type="title"/>
          </p:nvPr>
        </p:nvSpPr>
        <p:spPr>
          <a:xfrm>
            <a:off x="661230" y="154738"/>
            <a:ext cx="3903849" cy="17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Decision Tree</a:t>
            </a:r>
            <a:endParaRPr sz="5000" dirty="0"/>
          </a:p>
        </p:txBody>
      </p:sp>
      <p:pic>
        <p:nvPicPr>
          <p:cNvPr id="3" name="Google Shape;7311;p45">
            <a:extLst>
              <a:ext uri="{FF2B5EF4-FFF2-40B4-BE49-F238E27FC236}">
                <a16:creationId xmlns:a16="http://schemas.microsoft.com/office/drawing/2014/main" id="{CA3B4B94-9F8E-10E1-3D20-F5C6D5475B55}"/>
              </a:ext>
            </a:extLst>
          </p:cNvPr>
          <p:cNvPicPr preferRelativeResize="0"/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5400000">
            <a:off x="2117423" y="-1136549"/>
            <a:ext cx="1036230" cy="43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313;p45">
            <a:extLst>
              <a:ext uri="{FF2B5EF4-FFF2-40B4-BE49-F238E27FC236}">
                <a16:creationId xmlns:a16="http://schemas.microsoft.com/office/drawing/2014/main" id="{A58BF006-E4B5-7D31-ABEF-25C6E1B1D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464" y="1987106"/>
            <a:ext cx="35362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 dirty="0"/>
              <a:t>A supervised machine learning algorithm used for regression and classification.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 dirty="0"/>
              <a:t>Each leaf node represents a class label, internal node of the tree corresponds to attributes.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244FA-3BAC-9AF9-8FDB-AFB64C162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088" y="1495109"/>
            <a:ext cx="3903848" cy="293634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48737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3014281" y="3461539"/>
            <a:ext cx="3115438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361;p47">
            <a:extLst>
              <a:ext uri="{FF2B5EF4-FFF2-40B4-BE49-F238E27FC236}">
                <a16:creationId xmlns:a16="http://schemas.microsoft.com/office/drawing/2014/main" id="{C2FC6FB8-E2B4-97AF-1D18-580FB875B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2789" y="2288581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Conclusions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83423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0" name="Google Shape;8810;p69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flipH="1">
            <a:off x="1899275" y="3096300"/>
            <a:ext cx="887612" cy="9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1" name="Google Shape;8811;p6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 flipH="1">
            <a:off x="1899275" y="1541250"/>
            <a:ext cx="884746" cy="9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3" name="Google Shape;8813;p69"/>
          <p:cNvSpPr txBox="1">
            <a:spLocks noGrp="1"/>
          </p:cNvSpPr>
          <p:nvPr>
            <p:ph type="subTitle" idx="1"/>
          </p:nvPr>
        </p:nvSpPr>
        <p:spPr>
          <a:xfrm>
            <a:off x="3033180" y="3398175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Involve more types of model, including other platform such as: Tableau,..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 model to predict real-life data.</a:t>
            </a:r>
            <a:endParaRPr/>
          </a:p>
        </p:txBody>
      </p:sp>
      <p:sp>
        <p:nvSpPr>
          <p:cNvPr id="8814" name="Google Shape;8814;p69"/>
          <p:cNvSpPr txBox="1">
            <a:spLocks noGrp="1"/>
          </p:cNvSpPr>
          <p:nvPr>
            <p:ph type="title" idx="2"/>
          </p:nvPr>
        </p:nvSpPr>
        <p:spPr>
          <a:xfrm>
            <a:off x="1931509" y="1594650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815" name="Google Shape;8815;p69"/>
          <p:cNvSpPr txBox="1">
            <a:spLocks noGrp="1"/>
          </p:cNvSpPr>
          <p:nvPr>
            <p:ph type="subTitle" idx="3"/>
          </p:nvPr>
        </p:nvSpPr>
        <p:spPr>
          <a:xfrm>
            <a:off x="3033180" y="1812000"/>
            <a:ext cx="38571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 lacks the choice for the best model and the error is a little bit high.</a:t>
            </a:r>
            <a:endParaRPr/>
          </a:p>
        </p:txBody>
      </p:sp>
      <p:sp>
        <p:nvSpPr>
          <p:cNvPr id="8816" name="Google Shape;8816;p69"/>
          <p:cNvSpPr txBox="1">
            <a:spLocks noGrp="1"/>
          </p:cNvSpPr>
          <p:nvPr>
            <p:ph type="title" idx="4"/>
          </p:nvPr>
        </p:nvSpPr>
        <p:spPr>
          <a:xfrm>
            <a:off x="1945198" y="3170036"/>
            <a:ext cx="7929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2B27E-2322-759A-2ED3-3FFBB7A86A83}"/>
              </a:ext>
            </a:extLst>
          </p:cNvPr>
          <p:cNvSpPr txBox="1"/>
          <p:nvPr/>
        </p:nvSpPr>
        <p:spPr>
          <a:xfrm>
            <a:off x="3033180" y="1596176"/>
            <a:ext cx="3077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3"/>
                </a:solidFill>
                <a:latin typeface="Caveat Brush" pitchFamily="2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488EA-C929-9352-9C49-31A4E033929B}"/>
              </a:ext>
            </a:extLst>
          </p:cNvPr>
          <p:cNvSpPr txBox="1"/>
          <p:nvPr/>
        </p:nvSpPr>
        <p:spPr>
          <a:xfrm>
            <a:off x="3033180" y="3159648"/>
            <a:ext cx="3077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3"/>
                </a:solidFill>
                <a:latin typeface="Caveat Brush" pitchFamily="2" charset="0"/>
              </a:rPr>
              <a:t>Future Plans</a:t>
            </a:r>
          </a:p>
        </p:txBody>
      </p:sp>
      <p:sp>
        <p:nvSpPr>
          <p:cNvPr id="5" name="Google Shape;7363;p47">
            <a:extLst>
              <a:ext uri="{FF2B5EF4-FFF2-40B4-BE49-F238E27FC236}">
                <a16:creationId xmlns:a16="http://schemas.microsoft.com/office/drawing/2014/main" id="{3D45AE22-BF5A-4CEC-657A-D2E0C96371C6}"/>
              </a:ext>
            </a:extLst>
          </p:cNvPr>
          <p:cNvSpPr/>
          <p:nvPr/>
        </p:nvSpPr>
        <p:spPr>
          <a:xfrm>
            <a:off x="8158553" y="4113012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264;p61">
            <a:extLst>
              <a:ext uri="{FF2B5EF4-FFF2-40B4-BE49-F238E27FC236}">
                <a16:creationId xmlns:a16="http://schemas.microsoft.com/office/drawing/2014/main" id="{CD893F16-29E0-2C70-9C55-D04AD9372F03}"/>
              </a:ext>
            </a:extLst>
          </p:cNvPr>
          <p:cNvSpPr txBox="1">
            <a:spLocks/>
          </p:cNvSpPr>
          <p:nvPr/>
        </p:nvSpPr>
        <p:spPr>
          <a:xfrm>
            <a:off x="716550" y="70018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5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4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168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3BD15-A4F3-5F83-66F0-F9D922646FDA}"/>
              </a:ext>
            </a:extLst>
          </p:cNvPr>
          <p:cNvSpPr txBox="1"/>
          <p:nvPr/>
        </p:nvSpPr>
        <p:spPr>
          <a:xfrm>
            <a:off x="898071" y="1622035"/>
            <a:ext cx="7347857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dirty="0" err="1">
                <a:solidFill>
                  <a:schemeClr val="accent3"/>
                </a:solidFill>
                <a:latin typeface="Raleway" pitchFamily="2" charset="0"/>
              </a:rPr>
              <a:t>Lalwani</a:t>
            </a:r>
            <a:r>
              <a:rPr lang="en-US" sz="1600" dirty="0">
                <a:solidFill>
                  <a:schemeClr val="accent3"/>
                </a:solidFill>
                <a:latin typeface="Raleway" pitchFamily="2" charset="0"/>
              </a:rPr>
              <a:t>, P (2021). What Is HR Analytics? Definition, Importance, Key Metrics, Data Requirements, and Implementation | Spiceworks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dirty="0">
                <a:solidFill>
                  <a:schemeClr val="accent3"/>
                </a:solidFill>
                <a:latin typeface="Raleway" pitchFamily="2" charset="0"/>
              </a:rPr>
              <a:t>HR Analytics: Job Change of Data Scientists. (n.d.). Kaggle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dirty="0" err="1">
                <a:solidFill>
                  <a:schemeClr val="accent3"/>
                </a:solidFill>
                <a:latin typeface="Raleway" pitchFamily="2" charset="0"/>
              </a:rPr>
              <a:t>Jaadi</a:t>
            </a:r>
            <a:r>
              <a:rPr lang="en-US" sz="1600" dirty="0">
                <a:solidFill>
                  <a:schemeClr val="accent3"/>
                </a:solidFill>
                <a:latin typeface="Raleway" pitchFamily="2" charset="0"/>
              </a:rPr>
              <a:t>, Z. (2022). Principal Component Analysis (PCA) Explained. Built In. AUTHOR (YEAR)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dirty="0">
                <a:solidFill>
                  <a:schemeClr val="accent3"/>
                </a:solidFill>
                <a:latin typeface="Raleway" pitchFamily="2" charset="0"/>
              </a:rPr>
              <a:t> Decision Tree Introduction with example. (2022, November 10). </a:t>
            </a:r>
            <a:r>
              <a:rPr lang="en-US" sz="1600" dirty="0" err="1">
                <a:solidFill>
                  <a:schemeClr val="accent3"/>
                </a:solidFill>
                <a:latin typeface="Raleway" pitchFamily="2" charset="0"/>
              </a:rPr>
              <a:t>GeeksforGeeks</a:t>
            </a:r>
            <a:endParaRPr lang="en-US" sz="1600" dirty="0">
              <a:solidFill>
                <a:schemeClr val="accent3"/>
              </a:solidFill>
              <a:latin typeface="Raleway" pitchFamily="2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-US" sz="1600" dirty="0">
                <a:solidFill>
                  <a:schemeClr val="accent3"/>
                </a:solidFill>
                <a:latin typeface="Raleway" pitchFamily="2" charset="0"/>
              </a:rPr>
              <a:t>Varghese, D. (n.d.). Comparative Study on Classic Machine learning Algorithms | by Danny Varghese. Towards Data Science.</a:t>
            </a:r>
          </a:p>
        </p:txBody>
      </p:sp>
      <p:sp>
        <p:nvSpPr>
          <p:cNvPr id="5" name="Google Shape;8264;p61">
            <a:extLst>
              <a:ext uri="{FF2B5EF4-FFF2-40B4-BE49-F238E27FC236}">
                <a16:creationId xmlns:a16="http://schemas.microsoft.com/office/drawing/2014/main" id="{6463CC35-6A83-613F-0D17-6AB34D4A09BF}"/>
              </a:ext>
            </a:extLst>
          </p:cNvPr>
          <p:cNvSpPr txBox="1">
            <a:spLocks/>
          </p:cNvSpPr>
          <p:nvPr/>
        </p:nvSpPr>
        <p:spPr>
          <a:xfrm>
            <a:off x="716550" y="70018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500" b="1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veat Brush"/>
              <a:buNone/>
              <a:defRPr sz="3000" b="0" i="0" u="none" strike="noStrike" cap="none">
                <a:solidFill>
                  <a:schemeClr val="accent3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n-US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9233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0" name="Google Shape;7410;p48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644101" y="2236168"/>
            <a:ext cx="2129725" cy="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1" name="Google Shape;7411;p48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 rot="10800000">
            <a:off x="3373575" y="2228080"/>
            <a:ext cx="2129725" cy="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2" name="Google Shape;7412;p48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 rot="10800000">
            <a:off x="6137685" y="2228080"/>
            <a:ext cx="2129725" cy="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3" name="Google Shape;7413;p48"/>
          <p:cNvSpPr txBox="1">
            <a:spLocks noGrp="1"/>
          </p:cNvSpPr>
          <p:nvPr>
            <p:ph type="subTitle" idx="3"/>
          </p:nvPr>
        </p:nvSpPr>
        <p:spPr>
          <a:xfrm>
            <a:off x="327676" y="2368350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7414" name="Google Shape;7414;p48"/>
          <p:cNvSpPr txBox="1">
            <a:spLocks noGrp="1"/>
          </p:cNvSpPr>
          <p:nvPr>
            <p:ph type="subTitle" idx="1"/>
          </p:nvPr>
        </p:nvSpPr>
        <p:spPr>
          <a:xfrm>
            <a:off x="3061962" y="2373333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7415" name="Google Shape;7415;p48"/>
          <p:cNvSpPr txBox="1">
            <a:spLocks noGrp="1"/>
          </p:cNvSpPr>
          <p:nvPr>
            <p:ph type="subTitle" idx="2"/>
          </p:nvPr>
        </p:nvSpPr>
        <p:spPr>
          <a:xfrm>
            <a:off x="5822847" y="2368350"/>
            <a:ext cx="2759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7416" name="Google Shape;7416;p48"/>
          <p:cNvSpPr txBox="1">
            <a:spLocks noGrp="1"/>
          </p:cNvSpPr>
          <p:nvPr>
            <p:ph type="subTitle" idx="4"/>
          </p:nvPr>
        </p:nvSpPr>
        <p:spPr>
          <a:xfrm>
            <a:off x="3180704" y="3042286"/>
            <a:ext cx="2533012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525" indent="0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Matplotlib, Seaborn</a:t>
            </a:r>
          </a:p>
          <a:p>
            <a:pPr marL="9525" indent="0"/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Plotly</a:t>
            </a:r>
            <a:endParaRPr lang="en-US" sz="15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9525" indent="0"/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Missingno</a:t>
            </a:r>
            <a:endParaRPr lang="en-US" sz="1500" dirty="0">
              <a:solidFill>
                <a:schemeClr val="accent3"/>
              </a:solidFill>
              <a:latin typeface="Raleway"/>
              <a:sym typeface="Raleway"/>
            </a:endParaRPr>
          </a:p>
        </p:txBody>
      </p:sp>
      <p:sp>
        <p:nvSpPr>
          <p:cNvPr id="7417" name="Google Shape;7417;p48"/>
          <p:cNvSpPr txBox="1">
            <a:spLocks noGrp="1"/>
          </p:cNvSpPr>
          <p:nvPr>
            <p:ph type="subTitle" idx="5"/>
          </p:nvPr>
        </p:nvSpPr>
        <p:spPr>
          <a:xfrm>
            <a:off x="5721996" y="3154947"/>
            <a:ext cx="2961101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525" indent="0"/>
            <a:r>
              <a:rPr lang="en-US" dirty="0"/>
              <a:t>(</a:t>
            </a:r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Sklearn</a:t>
            </a: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)</a:t>
            </a:r>
            <a:r>
              <a:rPr lang="en-US" dirty="0"/>
              <a:t>, </a:t>
            </a:r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train_test_split</a:t>
            </a: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,</a:t>
            </a:r>
          </a:p>
          <a:p>
            <a:pPr marL="9525" indent="0"/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StandardScaler</a:t>
            </a: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, PCA</a:t>
            </a:r>
          </a:p>
          <a:p>
            <a:pPr marL="9525" indent="0"/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LogisticRegression</a:t>
            </a: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, </a:t>
            </a:r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DecisionTreeClassifier</a:t>
            </a:r>
            <a:endParaRPr dirty="0"/>
          </a:p>
        </p:txBody>
      </p:sp>
      <p:sp>
        <p:nvSpPr>
          <p:cNvPr id="7418" name="Google Shape;7418;p48"/>
          <p:cNvSpPr txBox="1">
            <a:spLocks noGrp="1"/>
          </p:cNvSpPr>
          <p:nvPr>
            <p:ph type="subTitle" idx="6"/>
          </p:nvPr>
        </p:nvSpPr>
        <p:spPr>
          <a:xfrm>
            <a:off x="460903" y="3042005"/>
            <a:ext cx="25062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Pandas, </a:t>
            </a:r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Numpy</a:t>
            </a:r>
            <a:endParaRPr lang="en-US" sz="15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Category Encoders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accent3"/>
                </a:solidFill>
                <a:latin typeface="Raleway"/>
                <a:sym typeface="Raleway"/>
              </a:rPr>
              <a:t>Scipy</a:t>
            </a:r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 stats</a:t>
            </a:r>
            <a:endParaRPr dirty="0"/>
          </a:p>
        </p:txBody>
      </p:sp>
      <p:sp>
        <p:nvSpPr>
          <p:cNvPr id="7452" name="Google Shape;7452;p48"/>
          <p:cNvSpPr txBox="1">
            <a:spLocks noGrp="1"/>
          </p:cNvSpPr>
          <p:nvPr>
            <p:ph type="title"/>
          </p:nvPr>
        </p:nvSpPr>
        <p:spPr>
          <a:xfrm>
            <a:off x="716550" y="6555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tools</a:t>
            </a:r>
            <a:endParaRPr dirty="0"/>
          </a:p>
        </p:txBody>
      </p:sp>
      <p:grpSp>
        <p:nvGrpSpPr>
          <p:cNvPr id="7453" name="Google Shape;7453;p48"/>
          <p:cNvGrpSpPr/>
          <p:nvPr/>
        </p:nvGrpSpPr>
        <p:grpSpPr>
          <a:xfrm>
            <a:off x="2968930" y="1060575"/>
            <a:ext cx="3206130" cy="174750"/>
            <a:chOff x="3962000" y="4060525"/>
            <a:chExt cx="2324125" cy="174750"/>
          </a:xfrm>
        </p:grpSpPr>
        <p:sp>
          <p:nvSpPr>
            <p:cNvPr id="7454" name="Google Shape;7454;p48"/>
            <p:cNvSpPr/>
            <p:nvPr/>
          </p:nvSpPr>
          <p:spPr>
            <a:xfrm>
              <a:off x="3962000" y="4060525"/>
              <a:ext cx="1117875" cy="168975"/>
            </a:xfrm>
            <a:custGeom>
              <a:avLst/>
              <a:gdLst/>
              <a:ahLst/>
              <a:cxnLst/>
              <a:rect l="l" t="t" r="r" b="b"/>
              <a:pathLst>
                <a:path w="44715" h="6759" extrusionOk="0">
                  <a:moveTo>
                    <a:pt x="9249" y="189"/>
                  </a:moveTo>
                  <a:lnTo>
                    <a:pt x="9605" y="168"/>
                  </a:lnTo>
                  <a:cubicBezTo>
                    <a:pt x="9730" y="377"/>
                    <a:pt x="10023" y="377"/>
                    <a:pt x="10128" y="168"/>
                  </a:cubicBezTo>
                  <a:lnTo>
                    <a:pt x="11048" y="168"/>
                  </a:lnTo>
                  <a:cubicBezTo>
                    <a:pt x="11174" y="377"/>
                    <a:pt x="11404" y="356"/>
                    <a:pt x="11572" y="440"/>
                  </a:cubicBezTo>
                  <a:cubicBezTo>
                    <a:pt x="11969" y="607"/>
                    <a:pt x="12199" y="440"/>
                    <a:pt x="12262" y="42"/>
                  </a:cubicBezTo>
                  <a:lnTo>
                    <a:pt x="12618" y="42"/>
                  </a:lnTo>
                  <a:cubicBezTo>
                    <a:pt x="13078" y="838"/>
                    <a:pt x="13517" y="838"/>
                    <a:pt x="14041" y="42"/>
                  </a:cubicBezTo>
                  <a:cubicBezTo>
                    <a:pt x="14229" y="1"/>
                    <a:pt x="14396" y="1"/>
                    <a:pt x="14564" y="63"/>
                  </a:cubicBezTo>
                  <a:cubicBezTo>
                    <a:pt x="14606" y="210"/>
                    <a:pt x="14731" y="314"/>
                    <a:pt x="14878" y="335"/>
                  </a:cubicBezTo>
                  <a:cubicBezTo>
                    <a:pt x="15422" y="461"/>
                    <a:pt x="16007" y="398"/>
                    <a:pt x="16510" y="168"/>
                  </a:cubicBezTo>
                  <a:cubicBezTo>
                    <a:pt x="16865" y="147"/>
                    <a:pt x="17221" y="168"/>
                    <a:pt x="17577" y="231"/>
                  </a:cubicBezTo>
                  <a:cubicBezTo>
                    <a:pt x="17807" y="607"/>
                    <a:pt x="18372" y="628"/>
                    <a:pt x="18455" y="1193"/>
                  </a:cubicBezTo>
                  <a:cubicBezTo>
                    <a:pt x="18623" y="900"/>
                    <a:pt x="18790" y="628"/>
                    <a:pt x="18979" y="356"/>
                  </a:cubicBezTo>
                  <a:cubicBezTo>
                    <a:pt x="19292" y="294"/>
                    <a:pt x="19606" y="314"/>
                    <a:pt x="19920" y="419"/>
                  </a:cubicBezTo>
                  <a:cubicBezTo>
                    <a:pt x="20108" y="566"/>
                    <a:pt x="20339" y="712"/>
                    <a:pt x="20569" y="817"/>
                  </a:cubicBezTo>
                  <a:cubicBezTo>
                    <a:pt x="20924" y="900"/>
                    <a:pt x="21301" y="963"/>
                    <a:pt x="21301" y="398"/>
                  </a:cubicBezTo>
                  <a:cubicBezTo>
                    <a:pt x="21887" y="294"/>
                    <a:pt x="22494" y="294"/>
                    <a:pt x="23059" y="398"/>
                  </a:cubicBezTo>
                  <a:cubicBezTo>
                    <a:pt x="23059" y="858"/>
                    <a:pt x="23414" y="1130"/>
                    <a:pt x="23561" y="1507"/>
                  </a:cubicBezTo>
                  <a:cubicBezTo>
                    <a:pt x="23833" y="1361"/>
                    <a:pt x="23833" y="1130"/>
                    <a:pt x="23896" y="963"/>
                  </a:cubicBezTo>
                  <a:cubicBezTo>
                    <a:pt x="23937" y="754"/>
                    <a:pt x="23958" y="566"/>
                    <a:pt x="23958" y="356"/>
                  </a:cubicBezTo>
                  <a:cubicBezTo>
                    <a:pt x="24314" y="294"/>
                    <a:pt x="24670" y="314"/>
                    <a:pt x="25005" y="398"/>
                  </a:cubicBezTo>
                  <a:cubicBezTo>
                    <a:pt x="25025" y="545"/>
                    <a:pt x="25005" y="796"/>
                    <a:pt x="25214" y="796"/>
                  </a:cubicBezTo>
                  <a:cubicBezTo>
                    <a:pt x="25549" y="796"/>
                    <a:pt x="25946" y="796"/>
                    <a:pt x="26072" y="335"/>
                  </a:cubicBezTo>
                  <a:lnTo>
                    <a:pt x="28206" y="356"/>
                  </a:lnTo>
                  <a:cubicBezTo>
                    <a:pt x="28248" y="628"/>
                    <a:pt x="28436" y="670"/>
                    <a:pt x="28666" y="670"/>
                  </a:cubicBezTo>
                  <a:cubicBezTo>
                    <a:pt x="29336" y="712"/>
                    <a:pt x="30005" y="607"/>
                    <a:pt x="30696" y="733"/>
                  </a:cubicBezTo>
                  <a:cubicBezTo>
                    <a:pt x="30947" y="796"/>
                    <a:pt x="31031" y="566"/>
                    <a:pt x="31051" y="335"/>
                  </a:cubicBezTo>
                  <a:cubicBezTo>
                    <a:pt x="31282" y="294"/>
                    <a:pt x="31533" y="314"/>
                    <a:pt x="31742" y="419"/>
                  </a:cubicBezTo>
                  <a:cubicBezTo>
                    <a:pt x="31805" y="586"/>
                    <a:pt x="31972" y="691"/>
                    <a:pt x="32139" y="670"/>
                  </a:cubicBezTo>
                  <a:lnTo>
                    <a:pt x="32997" y="670"/>
                  </a:lnTo>
                  <a:cubicBezTo>
                    <a:pt x="32997" y="900"/>
                    <a:pt x="32997" y="1151"/>
                    <a:pt x="33311" y="1193"/>
                  </a:cubicBezTo>
                  <a:cubicBezTo>
                    <a:pt x="33520" y="1235"/>
                    <a:pt x="33709" y="1130"/>
                    <a:pt x="33813" y="942"/>
                  </a:cubicBezTo>
                  <a:cubicBezTo>
                    <a:pt x="33855" y="817"/>
                    <a:pt x="33876" y="670"/>
                    <a:pt x="33876" y="545"/>
                  </a:cubicBezTo>
                  <a:cubicBezTo>
                    <a:pt x="34169" y="503"/>
                    <a:pt x="34483" y="524"/>
                    <a:pt x="34755" y="607"/>
                  </a:cubicBezTo>
                  <a:cubicBezTo>
                    <a:pt x="34755" y="712"/>
                    <a:pt x="34839" y="817"/>
                    <a:pt x="34943" y="858"/>
                  </a:cubicBezTo>
                  <a:cubicBezTo>
                    <a:pt x="34880" y="1193"/>
                    <a:pt x="35173" y="1507"/>
                    <a:pt x="35006" y="1863"/>
                  </a:cubicBezTo>
                  <a:cubicBezTo>
                    <a:pt x="34943" y="2009"/>
                    <a:pt x="35069" y="2156"/>
                    <a:pt x="35215" y="2198"/>
                  </a:cubicBezTo>
                  <a:cubicBezTo>
                    <a:pt x="35383" y="2239"/>
                    <a:pt x="35571" y="2198"/>
                    <a:pt x="35676" y="2051"/>
                  </a:cubicBezTo>
                  <a:cubicBezTo>
                    <a:pt x="35822" y="1947"/>
                    <a:pt x="35759" y="1821"/>
                    <a:pt x="35676" y="1674"/>
                  </a:cubicBezTo>
                  <a:cubicBezTo>
                    <a:pt x="35424" y="1256"/>
                    <a:pt x="35550" y="984"/>
                    <a:pt x="36010" y="858"/>
                  </a:cubicBezTo>
                  <a:cubicBezTo>
                    <a:pt x="36261" y="879"/>
                    <a:pt x="36533" y="775"/>
                    <a:pt x="36722" y="1026"/>
                  </a:cubicBezTo>
                  <a:cubicBezTo>
                    <a:pt x="36408" y="1172"/>
                    <a:pt x="36345" y="1444"/>
                    <a:pt x="36366" y="1737"/>
                  </a:cubicBezTo>
                  <a:lnTo>
                    <a:pt x="36303" y="1779"/>
                  </a:lnTo>
                  <a:lnTo>
                    <a:pt x="36324" y="1821"/>
                  </a:lnTo>
                  <a:lnTo>
                    <a:pt x="36366" y="1737"/>
                  </a:lnTo>
                  <a:cubicBezTo>
                    <a:pt x="36638" y="1695"/>
                    <a:pt x="36889" y="2051"/>
                    <a:pt x="37182" y="1800"/>
                  </a:cubicBezTo>
                  <a:cubicBezTo>
                    <a:pt x="37119" y="1528"/>
                    <a:pt x="36826" y="1340"/>
                    <a:pt x="36910" y="1026"/>
                  </a:cubicBezTo>
                  <a:cubicBezTo>
                    <a:pt x="37224" y="1005"/>
                    <a:pt x="37517" y="879"/>
                    <a:pt x="37789" y="691"/>
                  </a:cubicBezTo>
                  <a:lnTo>
                    <a:pt x="38145" y="691"/>
                  </a:lnTo>
                  <a:lnTo>
                    <a:pt x="38312" y="858"/>
                  </a:lnTo>
                  <a:cubicBezTo>
                    <a:pt x="38626" y="1172"/>
                    <a:pt x="38689" y="1633"/>
                    <a:pt x="38919" y="2030"/>
                  </a:cubicBezTo>
                  <a:cubicBezTo>
                    <a:pt x="38856" y="1444"/>
                    <a:pt x="39421" y="1277"/>
                    <a:pt x="39567" y="858"/>
                  </a:cubicBezTo>
                  <a:lnTo>
                    <a:pt x="39923" y="858"/>
                  </a:lnTo>
                  <a:cubicBezTo>
                    <a:pt x="39965" y="1382"/>
                    <a:pt x="40676" y="1298"/>
                    <a:pt x="40739" y="1821"/>
                  </a:cubicBezTo>
                  <a:cubicBezTo>
                    <a:pt x="40781" y="1821"/>
                    <a:pt x="40844" y="1821"/>
                    <a:pt x="40886" y="1821"/>
                  </a:cubicBezTo>
                  <a:cubicBezTo>
                    <a:pt x="41534" y="1800"/>
                    <a:pt x="42141" y="1528"/>
                    <a:pt x="42580" y="1026"/>
                  </a:cubicBezTo>
                  <a:lnTo>
                    <a:pt x="42580" y="1026"/>
                  </a:lnTo>
                  <a:cubicBezTo>
                    <a:pt x="42873" y="1068"/>
                    <a:pt x="43145" y="1110"/>
                    <a:pt x="43438" y="1151"/>
                  </a:cubicBezTo>
                  <a:cubicBezTo>
                    <a:pt x="43522" y="1151"/>
                    <a:pt x="43606" y="1172"/>
                    <a:pt x="43606" y="1277"/>
                  </a:cubicBezTo>
                  <a:cubicBezTo>
                    <a:pt x="43606" y="1361"/>
                    <a:pt x="43564" y="1444"/>
                    <a:pt x="43501" y="1486"/>
                  </a:cubicBezTo>
                  <a:cubicBezTo>
                    <a:pt x="43417" y="1549"/>
                    <a:pt x="43292" y="1591"/>
                    <a:pt x="43187" y="1612"/>
                  </a:cubicBezTo>
                  <a:cubicBezTo>
                    <a:pt x="42706" y="1716"/>
                    <a:pt x="42476" y="1947"/>
                    <a:pt x="42706" y="2470"/>
                  </a:cubicBezTo>
                  <a:cubicBezTo>
                    <a:pt x="42748" y="2574"/>
                    <a:pt x="42580" y="2721"/>
                    <a:pt x="42727" y="2888"/>
                  </a:cubicBezTo>
                  <a:cubicBezTo>
                    <a:pt x="42978" y="2867"/>
                    <a:pt x="43145" y="2532"/>
                    <a:pt x="43459" y="2637"/>
                  </a:cubicBezTo>
                  <a:cubicBezTo>
                    <a:pt x="43501" y="3014"/>
                    <a:pt x="43836" y="3035"/>
                    <a:pt x="44087" y="3181"/>
                  </a:cubicBezTo>
                  <a:cubicBezTo>
                    <a:pt x="44317" y="3327"/>
                    <a:pt x="44715" y="3474"/>
                    <a:pt x="44610" y="3976"/>
                  </a:cubicBezTo>
                  <a:cubicBezTo>
                    <a:pt x="44422" y="4687"/>
                    <a:pt x="44338" y="4813"/>
                    <a:pt x="43606" y="4750"/>
                  </a:cubicBezTo>
                  <a:cubicBezTo>
                    <a:pt x="43229" y="4708"/>
                    <a:pt x="42852" y="4646"/>
                    <a:pt x="42497" y="4520"/>
                  </a:cubicBezTo>
                  <a:cubicBezTo>
                    <a:pt x="41848" y="4311"/>
                    <a:pt x="41158" y="4436"/>
                    <a:pt x="40614" y="4813"/>
                  </a:cubicBezTo>
                  <a:cubicBezTo>
                    <a:pt x="40132" y="5232"/>
                    <a:pt x="40090" y="5232"/>
                    <a:pt x="39693" y="4667"/>
                  </a:cubicBezTo>
                  <a:cubicBezTo>
                    <a:pt x="39609" y="4520"/>
                    <a:pt x="39526" y="4248"/>
                    <a:pt x="39358" y="4311"/>
                  </a:cubicBezTo>
                  <a:cubicBezTo>
                    <a:pt x="38730" y="4604"/>
                    <a:pt x="38437" y="4206"/>
                    <a:pt x="38186" y="3683"/>
                  </a:cubicBezTo>
                  <a:cubicBezTo>
                    <a:pt x="37747" y="4018"/>
                    <a:pt x="37391" y="4415"/>
                    <a:pt x="36826" y="4102"/>
                  </a:cubicBezTo>
                  <a:cubicBezTo>
                    <a:pt x="36826" y="4708"/>
                    <a:pt x="36826" y="4708"/>
                    <a:pt x="36387" y="5294"/>
                  </a:cubicBezTo>
                  <a:cubicBezTo>
                    <a:pt x="36324" y="5378"/>
                    <a:pt x="36261" y="5483"/>
                    <a:pt x="36199" y="5587"/>
                  </a:cubicBezTo>
                  <a:cubicBezTo>
                    <a:pt x="35843" y="6048"/>
                    <a:pt x="35822" y="6027"/>
                    <a:pt x="35383" y="5692"/>
                  </a:cubicBezTo>
                  <a:cubicBezTo>
                    <a:pt x="35215" y="5566"/>
                    <a:pt x="35173" y="5399"/>
                    <a:pt x="35069" y="5273"/>
                  </a:cubicBezTo>
                  <a:cubicBezTo>
                    <a:pt x="34818" y="5001"/>
                    <a:pt x="34336" y="5106"/>
                    <a:pt x="34253" y="5483"/>
                  </a:cubicBezTo>
                  <a:cubicBezTo>
                    <a:pt x="34044" y="6089"/>
                    <a:pt x="33813" y="6131"/>
                    <a:pt x="33248" y="5817"/>
                  </a:cubicBezTo>
                  <a:cubicBezTo>
                    <a:pt x="32914" y="5629"/>
                    <a:pt x="32851" y="5252"/>
                    <a:pt x="32558" y="5043"/>
                  </a:cubicBezTo>
                  <a:cubicBezTo>
                    <a:pt x="32453" y="4960"/>
                    <a:pt x="32391" y="4771"/>
                    <a:pt x="32202" y="4897"/>
                  </a:cubicBezTo>
                  <a:cubicBezTo>
                    <a:pt x="32098" y="4980"/>
                    <a:pt x="32160" y="5106"/>
                    <a:pt x="32202" y="5232"/>
                  </a:cubicBezTo>
                  <a:cubicBezTo>
                    <a:pt x="32411" y="5817"/>
                    <a:pt x="32391" y="5817"/>
                    <a:pt x="31847" y="6068"/>
                  </a:cubicBezTo>
                  <a:cubicBezTo>
                    <a:pt x="31637" y="6173"/>
                    <a:pt x="31428" y="6278"/>
                    <a:pt x="31240" y="6424"/>
                  </a:cubicBezTo>
                  <a:cubicBezTo>
                    <a:pt x="31031" y="6550"/>
                    <a:pt x="30717" y="6633"/>
                    <a:pt x="30570" y="6487"/>
                  </a:cubicBezTo>
                  <a:cubicBezTo>
                    <a:pt x="30131" y="6110"/>
                    <a:pt x="29901" y="6424"/>
                    <a:pt x="29650" y="6696"/>
                  </a:cubicBezTo>
                  <a:cubicBezTo>
                    <a:pt x="28875" y="6759"/>
                    <a:pt x="28101" y="6717"/>
                    <a:pt x="27327" y="6612"/>
                  </a:cubicBezTo>
                  <a:cubicBezTo>
                    <a:pt x="27285" y="6550"/>
                    <a:pt x="27243" y="6445"/>
                    <a:pt x="27181" y="6424"/>
                  </a:cubicBezTo>
                  <a:cubicBezTo>
                    <a:pt x="27034" y="6403"/>
                    <a:pt x="26992" y="6529"/>
                    <a:pt x="26971" y="6633"/>
                  </a:cubicBezTo>
                  <a:cubicBezTo>
                    <a:pt x="26804" y="6696"/>
                    <a:pt x="26616" y="6675"/>
                    <a:pt x="26448" y="6592"/>
                  </a:cubicBezTo>
                  <a:cubicBezTo>
                    <a:pt x="26302" y="5964"/>
                    <a:pt x="26218" y="5880"/>
                    <a:pt x="25758" y="6110"/>
                  </a:cubicBezTo>
                  <a:cubicBezTo>
                    <a:pt x="25507" y="6236"/>
                    <a:pt x="25297" y="6424"/>
                    <a:pt x="25025" y="6320"/>
                  </a:cubicBezTo>
                  <a:cubicBezTo>
                    <a:pt x="24481" y="6131"/>
                    <a:pt x="23833" y="6257"/>
                    <a:pt x="23372" y="5817"/>
                  </a:cubicBezTo>
                  <a:cubicBezTo>
                    <a:pt x="23268" y="5692"/>
                    <a:pt x="23100" y="5671"/>
                    <a:pt x="22954" y="5713"/>
                  </a:cubicBezTo>
                  <a:cubicBezTo>
                    <a:pt x="22536" y="5943"/>
                    <a:pt x="22410" y="5692"/>
                    <a:pt x="22284" y="5336"/>
                  </a:cubicBezTo>
                  <a:cubicBezTo>
                    <a:pt x="22222" y="5169"/>
                    <a:pt x="22264" y="4897"/>
                    <a:pt x="21887" y="4855"/>
                  </a:cubicBezTo>
                  <a:cubicBezTo>
                    <a:pt x="21971" y="5629"/>
                    <a:pt x="21510" y="5985"/>
                    <a:pt x="20883" y="6257"/>
                  </a:cubicBezTo>
                  <a:cubicBezTo>
                    <a:pt x="20820" y="6278"/>
                    <a:pt x="20799" y="6403"/>
                    <a:pt x="20757" y="6487"/>
                  </a:cubicBezTo>
                  <a:lnTo>
                    <a:pt x="20422" y="6487"/>
                  </a:lnTo>
                  <a:cubicBezTo>
                    <a:pt x="20150" y="6110"/>
                    <a:pt x="20108" y="6110"/>
                    <a:pt x="19899" y="6508"/>
                  </a:cubicBezTo>
                  <a:cubicBezTo>
                    <a:pt x="19418" y="6571"/>
                    <a:pt x="18937" y="6571"/>
                    <a:pt x="18476" y="6508"/>
                  </a:cubicBezTo>
                  <a:cubicBezTo>
                    <a:pt x="18455" y="6445"/>
                    <a:pt x="18435" y="6340"/>
                    <a:pt x="18414" y="6340"/>
                  </a:cubicBezTo>
                  <a:cubicBezTo>
                    <a:pt x="17598" y="6215"/>
                    <a:pt x="16823" y="5880"/>
                    <a:pt x="16154" y="5399"/>
                  </a:cubicBezTo>
                  <a:cubicBezTo>
                    <a:pt x="15986" y="5273"/>
                    <a:pt x="15735" y="5315"/>
                    <a:pt x="15589" y="5462"/>
                  </a:cubicBezTo>
                  <a:cubicBezTo>
                    <a:pt x="15422" y="5629"/>
                    <a:pt x="15275" y="5796"/>
                    <a:pt x="15108" y="5985"/>
                  </a:cubicBezTo>
                  <a:cubicBezTo>
                    <a:pt x="14940" y="6027"/>
                    <a:pt x="14752" y="6027"/>
                    <a:pt x="14564" y="5985"/>
                  </a:cubicBezTo>
                  <a:cubicBezTo>
                    <a:pt x="14208" y="5566"/>
                    <a:pt x="14041" y="5566"/>
                    <a:pt x="13685" y="5985"/>
                  </a:cubicBezTo>
                  <a:cubicBezTo>
                    <a:pt x="13497" y="6027"/>
                    <a:pt x="13329" y="6006"/>
                    <a:pt x="13162" y="5922"/>
                  </a:cubicBezTo>
                  <a:cubicBezTo>
                    <a:pt x="13036" y="5608"/>
                    <a:pt x="12848" y="5608"/>
                    <a:pt x="12639" y="5838"/>
                  </a:cubicBezTo>
                  <a:lnTo>
                    <a:pt x="11551" y="5817"/>
                  </a:lnTo>
                  <a:cubicBezTo>
                    <a:pt x="11446" y="5629"/>
                    <a:pt x="11153" y="5629"/>
                    <a:pt x="11028" y="5817"/>
                  </a:cubicBezTo>
                  <a:cubicBezTo>
                    <a:pt x="10797" y="5859"/>
                    <a:pt x="10546" y="5859"/>
                    <a:pt x="10316" y="5817"/>
                  </a:cubicBezTo>
                  <a:cubicBezTo>
                    <a:pt x="10002" y="5399"/>
                    <a:pt x="9835" y="5378"/>
                    <a:pt x="9437" y="5755"/>
                  </a:cubicBezTo>
                  <a:cubicBezTo>
                    <a:pt x="8663" y="5922"/>
                    <a:pt x="7889" y="5817"/>
                    <a:pt x="7115" y="5817"/>
                  </a:cubicBezTo>
                  <a:cubicBezTo>
                    <a:pt x="6906" y="5608"/>
                    <a:pt x="6717" y="5608"/>
                    <a:pt x="6592" y="5901"/>
                  </a:cubicBezTo>
                  <a:cubicBezTo>
                    <a:pt x="6362" y="6006"/>
                    <a:pt x="6131" y="6027"/>
                    <a:pt x="5880" y="6006"/>
                  </a:cubicBezTo>
                  <a:cubicBezTo>
                    <a:pt x="5462" y="5587"/>
                    <a:pt x="4771" y="5524"/>
                    <a:pt x="4269" y="5880"/>
                  </a:cubicBezTo>
                  <a:cubicBezTo>
                    <a:pt x="3516" y="5796"/>
                    <a:pt x="2805" y="5504"/>
                    <a:pt x="2072" y="5315"/>
                  </a:cubicBezTo>
                  <a:cubicBezTo>
                    <a:pt x="1110" y="5085"/>
                    <a:pt x="670" y="4290"/>
                    <a:pt x="377" y="3432"/>
                  </a:cubicBezTo>
                  <a:cubicBezTo>
                    <a:pt x="210" y="2909"/>
                    <a:pt x="1" y="2407"/>
                    <a:pt x="210" y="1821"/>
                  </a:cubicBezTo>
                  <a:cubicBezTo>
                    <a:pt x="482" y="1026"/>
                    <a:pt x="984" y="586"/>
                    <a:pt x="1800" y="524"/>
                  </a:cubicBezTo>
                  <a:cubicBezTo>
                    <a:pt x="2219" y="503"/>
                    <a:pt x="2637" y="524"/>
                    <a:pt x="3035" y="503"/>
                  </a:cubicBezTo>
                  <a:cubicBezTo>
                    <a:pt x="3453" y="1319"/>
                    <a:pt x="4144" y="545"/>
                    <a:pt x="4667" y="796"/>
                  </a:cubicBezTo>
                  <a:cubicBezTo>
                    <a:pt x="4834" y="879"/>
                    <a:pt x="5022" y="817"/>
                    <a:pt x="5106" y="649"/>
                  </a:cubicBezTo>
                  <a:cubicBezTo>
                    <a:pt x="5127" y="566"/>
                    <a:pt x="5169" y="482"/>
                    <a:pt x="5190" y="398"/>
                  </a:cubicBezTo>
                  <a:cubicBezTo>
                    <a:pt x="5357" y="356"/>
                    <a:pt x="5525" y="356"/>
                    <a:pt x="5713" y="398"/>
                  </a:cubicBezTo>
                  <a:cubicBezTo>
                    <a:pt x="5713" y="628"/>
                    <a:pt x="5943" y="775"/>
                    <a:pt x="6152" y="691"/>
                  </a:cubicBezTo>
                  <a:cubicBezTo>
                    <a:pt x="6550" y="566"/>
                    <a:pt x="6947" y="503"/>
                    <a:pt x="7366" y="524"/>
                  </a:cubicBezTo>
                  <a:cubicBezTo>
                    <a:pt x="7533" y="524"/>
                    <a:pt x="7617" y="398"/>
                    <a:pt x="7659" y="252"/>
                  </a:cubicBezTo>
                  <a:cubicBezTo>
                    <a:pt x="7952" y="189"/>
                    <a:pt x="8245" y="168"/>
                    <a:pt x="8538" y="231"/>
                  </a:cubicBezTo>
                  <a:cubicBezTo>
                    <a:pt x="8852" y="628"/>
                    <a:pt x="8956" y="628"/>
                    <a:pt x="9249" y="189"/>
                  </a:cubicBezTo>
                  <a:close/>
                  <a:moveTo>
                    <a:pt x="40216" y="3181"/>
                  </a:moveTo>
                  <a:cubicBezTo>
                    <a:pt x="40237" y="3014"/>
                    <a:pt x="40132" y="2930"/>
                    <a:pt x="39986" y="2867"/>
                  </a:cubicBezTo>
                  <a:cubicBezTo>
                    <a:pt x="39860" y="2783"/>
                    <a:pt x="39672" y="2846"/>
                    <a:pt x="39630" y="2993"/>
                  </a:cubicBezTo>
                  <a:cubicBezTo>
                    <a:pt x="39567" y="3139"/>
                    <a:pt x="39672" y="3307"/>
                    <a:pt x="39818" y="3327"/>
                  </a:cubicBezTo>
                  <a:cubicBezTo>
                    <a:pt x="39965" y="3348"/>
                    <a:pt x="40111" y="3348"/>
                    <a:pt x="40216" y="3181"/>
                  </a:cubicBezTo>
                  <a:close/>
                  <a:moveTo>
                    <a:pt x="30654" y="1089"/>
                  </a:moveTo>
                  <a:cubicBezTo>
                    <a:pt x="30633" y="1151"/>
                    <a:pt x="30591" y="1214"/>
                    <a:pt x="30612" y="1235"/>
                  </a:cubicBezTo>
                  <a:cubicBezTo>
                    <a:pt x="30612" y="1277"/>
                    <a:pt x="30696" y="1298"/>
                    <a:pt x="30738" y="1319"/>
                  </a:cubicBezTo>
                  <a:cubicBezTo>
                    <a:pt x="30759" y="1256"/>
                    <a:pt x="30821" y="1193"/>
                    <a:pt x="30800" y="1172"/>
                  </a:cubicBezTo>
                  <a:cubicBezTo>
                    <a:pt x="30779" y="1130"/>
                    <a:pt x="30717" y="1130"/>
                    <a:pt x="30654" y="1110"/>
                  </a:cubicBezTo>
                  <a:close/>
                  <a:moveTo>
                    <a:pt x="31888" y="1444"/>
                  </a:moveTo>
                  <a:cubicBezTo>
                    <a:pt x="31867" y="1382"/>
                    <a:pt x="31847" y="1319"/>
                    <a:pt x="31826" y="1298"/>
                  </a:cubicBezTo>
                  <a:cubicBezTo>
                    <a:pt x="31784" y="1277"/>
                    <a:pt x="31721" y="1319"/>
                    <a:pt x="31679" y="1340"/>
                  </a:cubicBezTo>
                  <a:cubicBezTo>
                    <a:pt x="31700" y="1402"/>
                    <a:pt x="31700" y="1465"/>
                    <a:pt x="31742" y="1486"/>
                  </a:cubicBezTo>
                  <a:cubicBezTo>
                    <a:pt x="31784" y="1507"/>
                    <a:pt x="31826" y="1465"/>
                    <a:pt x="31888" y="1444"/>
                  </a:cubicBezTo>
                  <a:close/>
                  <a:moveTo>
                    <a:pt x="43417" y="3286"/>
                  </a:moveTo>
                  <a:cubicBezTo>
                    <a:pt x="43355" y="3265"/>
                    <a:pt x="43313" y="3223"/>
                    <a:pt x="43271" y="3223"/>
                  </a:cubicBezTo>
                  <a:cubicBezTo>
                    <a:pt x="43229" y="3244"/>
                    <a:pt x="43229" y="3327"/>
                    <a:pt x="43208" y="3369"/>
                  </a:cubicBezTo>
                  <a:cubicBezTo>
                    <a:pt x="43250" y="3390"/>
                    <a:pt x="43313" y="3453"/>
                    <a:pt x="43334" y="3432"/>
                  </a:cubicBezTo>
                  <a:cubicBezTo>
                    <a:pt x="43375" y="3411"/>
                    <a:pt x="43396" y="3348"/>
                    <a:pt x="43417" y="3307"/>
                  </a:cubicBezTo>
                  <a:close/>
                  <a:moveTo>
                    <a:pt x="35989" y="5001"/>
                  </a:moveTo>
                  <a:cubicBezTo>
                    <a:pt x="35969" y="5064"/>
                    <a:pt x="35948" y="5106"/>
                    <a:pt x="35927" y="5148"/>
                  </a:cubicBezTo>
                  <a:cubicBezTo>
                    <a:pt x="35969" y="5169"/>
                    <a:pt x="36031" y="5232"/>
                    <a:pt x="36052" y="5211"/>
                  </a:cubicBezTo>
                  <a:cubicBezTo>
                    <a:pt x="36094" y="5190"/>
                    <a:pt x="36115" y="5127"/>
                    <a:pt x="36136" y="5064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48"/>
            <p:cNvSpPr/>
            <p:nvPr/>
          </p:nvSpPr>
          <p:spPr>
            <a:xfrm>
              <a:off x="4702700" y="4077275"/>
              <a:ext cx="1172275" cy="158000"/>
            </a:xfrm>
            <a:custGeom>
              <a:avLst/>
              <a:gdLst/>
              <a:ahLst/>
              <a:cxnLst/>
              <a:rect l="l" t="t" r="r" b="b"/>
              <a:pathLst>
                <a:path w="46891" h="6320" extrusionOk="0">
                  <a:moveTo>
                    <a:pt x="14019" y="1716"/>
                  </a:moveTo>
                  <a:cubicBezTo>
                    <a:pt x="13538" y="1862"/>
                    <a:pt x="13350" y="2197"/>
                    <a:pt x="13099" y="2239"/>
                  </a:cubicBezTo>
                  <a:cubicBezTo>
                    <a:pt x="12952" y="2072"/>
                    <a:pt x="13141" y="1925"/>
                    <a:pt x="13078" y="1800"/>
                  </a:cubicBezTo>
                  <a:cubicBezTo>
                    <a:pt x="12869" y="1277"/>
                    <a:pt x="13078" y="1067"/>
                    <a:pt x="13559" y="963"/>
                  </a:cubicBezTo>
                  <a:cubicBezTo>
                    <a:pt x="13685" y="942"/>
                    <a:pt x="13789" y="900"/>
                    <a:pt x="13894" y="837"/>
                  </a:cubicBezTo>
                  <a:cubicBezTo>
                    <a:pt x="13957" y="774"/>
                    <a:pt x="13978" y="691"/>
                    <a:pt x="13978" y="628"/>
                  </a:cubicBezTo>
                  <a:cubicBezTo>
                    <a:pt x="13978" y="523"/>
                    <a:pt x="13915" y="502"/>
                    <a:pt x="13810" y="481"/>
                  </a:cubicBezTo>
                  <a:cubicBezTo>
                    <a:pt x="13517" y="460"/>
                    <a:pt x="13245" y="419"/>
                    <a:pt x="12973" y="377"/>
                  </a:cubicBezTo>
                  <a:cubicBezTo>
                    <a:pt x="12994" y="188"/>
                    <a:pt x="13057" y="21"/>
                    <a:pt x="13287" y="105"/>
                  </a:cubicBezTo>
                  <a:cubicBezTo>
                    <a:pt x="13601" y="209"/>
                    <a:pt x="13894" y="293"/>
                    <a:pt x="14187" y="63"/>
                  </a:cubicBezTo>
                  <a:cubicBezTo>
                    <a:pt x="15317" y="0"/>
                    <a:pt x="16447" y="21"/>
                    <a:pt x="17597" y="126"/>
                  </a:cubicBezTo>
                  <a:cubicBezTo>
                    <a:pt x="17869" y="460"/>
                    <a:pt x="18016" y="460"/>
                    <a:pt x="18288" y="126"/>
                  </a:cubicBezTo>
                  <a:cubicBezTo>
                    <a:pt x="18539" y="42"/>
                    <a:pt x="18811" y="42"/>
                    <a:pt x="19041" y="168"/>
                  </a:cubicBezTo>
                  <a:cubicBezTo>
                    <a:pt x="19083" y="188"/>
                    <a:pt x="19104" y="188"/>
                    <a:pt x="19146" y="209"/>
                  </a:cubicBezTo>
                  <a:lnTo>
                    <a:pt x="20087" y="230"/>
                  </a:lnTo>
                  <a:cubicBezTo>
                    <a:pt x="20548" y="523"/>
                    <a:pt x="21008" y="732"/>
                    <a:pt x="21468" y="230"/>
                  </a:cubicBezTo>
                  <a:cubicBezTo>
                    <a:pt x="22012" y="168"/>
                    <a:pt x="22556" y="188"/>
                    <a:pt x="23079" y="293"/>
                  </a:cubicBezTo>
                  <a:cubicBezTo>
                    <a:pt x="23100" y="398"/>
                    <a:pt x="23142" y="502"/>
                    <a:pt x="23268" y="502"/>
                  </a:cubicBezTo>
                  <a:cubicBezTo>
                    <a:pt x="23393" y="481"/>
                    <a:pt x="23414" y="377"/>
                    <a:pt x="23435" y="272"/>
                  </a:cubicBezTo>
                  <a:cubicBezTo>
                    <a:pt x="23665" y="209"/>
                    <a:pt x="23916" y="188"/>
                    <a:pt x="24147" y="230"/>
                  </a:cubicBezTo>
                  <a:cubicBezTo>
                    <a:pt x="24272" y="398"/>
                    <a:pt x="24377" y="398"/>
                    <a:pt x="24502" y="230"/>
                  </a:cubicBezTo>
                  <a:cubicBezTo>
                    <a:pt x="24795" y="188"/>
                    <a:pt x="25088" y="188"/>
                    <a:pt x="25381" y="272"/>
                  </a:cubicBezTo>
                  <a:cubicBezTo>
                    <a:pt x="25758" y="670"/>
                    <a:pt x="25946" y="670"/>
                    <a:pt x="26281" y="251"/>
                  </a:cubicBezTo>
                  <a:cubicBezTo>
                    <a:pt x="26804" y="188"/>
                    <a:pt x="27348" y="188"/>
                    <a:pt x="27871" y="272"/>
                  </a:cubicBezTo>
                  <a:cubicBezTo>
                    <a:pt x="27871" y="523"/>
                    <a:pt x="28080" y="732"/>
                    <a:pt x="28331" y="732"/>
                  </a:cubicBezTo>
                  <a:cubicBezTo>
                    <a:pt x="28666" y="753"/>
                    <a:pt x="28980" y="816"/>
                    <a:pt x="29273" y="921"/>
                  </a:cubicBezTo>
                  <a:cubicBezTo>
                    <a:pt x="29817" y="1088"/>
                    <a:pt x="30382" y="900"/>
                    <a:pt x="30717" y="440"/>
                  </a:cubicBezTo>
                  <a:cubicBezTo>
                    <a:pt x="30947" y="377"/>
                    <a:pt x="31198" y="398"/>
                    <a:pt x="31428" y="481"/>
                  </a:cubicBezTo>
                  <a:cubicBezTo>
                    <a:pt x="31574" y="837"/>
                    <a:pt x="31763" y="858"/>
                    <a:pt x="31951" y="502"/>
                  </a:cubicBezTo>
                  <a:cubicBezTo>
                    <a:pt x="32537" y="356"/>
                    <a:pt x="33144" y="356"/>
                    <a:pt x="33730" y="523"/>
                  </a:cubicBezTo>
                  <a:cubicBezTo>
                    <a:pt x="33960" y="858"/>
                    <a:pt x="34190" y="816"/>
                    <a:pt x="34441" y="544"/>
                  </a:cubicBezTo>
                  <a:lnTo>
                    <a:pt x="35508" y="586"/>
                  </a:lnTo>
                  <a:cubicBezTo>
                    <a:pt x="35675" y="795"/>
                    <a:pt x="35759" y="712"/>
                    <a:pt x="35843" y="502"/>
                  </a:cubicBezTo>
                  <a:lnTo>
                    <a:pt x="38333" y="649"/>
                  </a:lnTo>
                  <a:cubicBezTo>
                    <a:pt x="38375" y="858"/>
                    <a:pt x="38479" y="1088"/>
                    <a:pt x="38709" y="1025"/>
                  </a:cubicBezTo>
                  <a:cubicBezTo>
                    <a:pt x="39191" y="921"/>
                    <a:pt x="39651" y="1088"/>
                    <a:pt x="40090" y="1151"/>
                  </a:cubicBezTo>
                  <a:cubicBezTo>
                    <a:pt x="40467" y="1235"/>
                    <a:pt x="40844" y="1151"/>
                    <a:pt x="41157" y="921"/>
                  </a:cubicBezTo>
                  <a:cubicBezTo>
                    <a:pt x="41576" y="900"/>
                    <a:pt x="41994" y="921"/>
                    <a:pt x="42413" y="1025"/>
                  </a:cubicBezTo>
                  <a:cubicBezTo>
                    <a:pt x="42476" y="1235"/>
                    <a:pt x="42580" y="1339"/>
                    <a:pt x="42748" y="1109"/>
                  </a:cubicBezTo>
                  <a:cubicBezTo>
                    <a:pt x="43166" y="1067"/>
                    <a:pt x="43585" y="1088"/>
                    <a:pt x="44003" y="1172"/>
                  </a:cubicBezTo>
                  <a:cubicBezTo>
                    <a:pt x="44066" y="1402"/>
                    <a:pt x="44170" y="1528"/>
                    <a:pt x="44359" y="1256"/>
                  </a:cubicBezTo>
                  <a:lnTo>
                    <a:pt x="45405" y="1318"/>
                  </a:lnTo>
                  <a:cubicBezTo>
                    <a:pt x="45426" y="1423"/>
                    <a:pt x="45468" y="1569"/>
                    <a:pt x="45593" y="1590"/>
                  </a:cubicBezTo>
                  <a:cubicBezTo>
                    <a:pt x="46137" y="1695"/>
                    <a:pt x="46409" y="2113"/>
                    <a:pt x="46744" y="2469"/>
                  </a:cubicBezTo>
                  <a:cubicBezTo>
                    <a:pt x="46890" y="2616"/>
                    <a:pt x="46890" y="2699"/>
                    <a:pt x="46807" y="2909"/>
                  </a:cubicBezTo>
                  <a:cubicBezTo>
                    <a:pt x="46660" y="3369"/>
                    <a:pt x="46263" y="3704"/>
                    <a:pt x="46137" y="4164"/>
                  </a:cubicBezTo>
                  <a:cubicBezTo>
                    <a:pt x="46074" y="4394"/>
                    <a:pt x="46116" y="4666"/>
                    <a:pt x="45823" y="4750"/>
                  </a:cubicBezTo>
                  <a:cubicBezTo>
                    <a:pt x="45551" y="4813"/>
                    <a:pt x="45426" y="4541"/>
                    <a:pt x="45258" y="4394"/>
                  </a:cubicBezTo>
                  <a:cubicBezTo>
                    <a:pt x="45175" y="4310"/>
                    <a:pt x="45133" y="4206"/>
                    <a:pt x="45049" y="4143"/>
                  </a:cubicBezTo>
                  <a:cubicBezTo>
                    <a:pt x="44840" y="3892"/>
                    <a:pt x="44610" y="3892"/>
                    <a:pt x="44547" y="4227"/>
                  </a:cubicBezTo>
                  <a:cubicBezTo>
                    <a:pt x="44484" y="4603"/>
                    <a:pt x="44296" y="4520"/>
                    <a:pt x="44003" y="4541"/>
                  </a:cubicBezTo>
                  <a:cubicBezTo>
                    <a:pt x="43313" y="4582"/>
                    <a:pt x="42622" y="4771"/>
                    <a:pt x="41911" y="4541"/>
                  </a:cubicBezTo>
                  <a:cubicBezTo>
                    <a:pt x="41785" y="4499"/>
                    <a:pt x="41680" y="4582"/>
                    <a:pt x="41597" y="4645"/>
                  </a:cubicBezTo>
                  <a:cubicBezTo>
                    <a:pt x="41325" y="4834"/>
                    <a:pt x="41011" y="4917"/>
                    <a:pt x="40697" y="4875"/>
                  </a:cubicBezTo>
                  <a:cubicBezTo>
                    <a:pt x="40488" y="4854"/>
                    <a:pt x="40446" y="5022"/>
                    <a:pt x="40425" y="5168"/>
                  </a:cubicBezTo>
                  <a:cubicBezTo>
                    <a:pt x="37831" y="5252"/>
                    <a:pt x="35236" y="5168"/>
                    <a:pt x="32662" y="4896"/>
                  </a:cubicBezTo>
                  <a:cubicBezTo>
                    <a:pt x="31951" y="4813"/>
                    <a:pt x="31240" y="4813"/>
                    <a:pt x="30528" y="4896"/>
                  </a:cubicBezTo>
                  <a:cubicBezTo>
                    <a:pt x="29712" y="5022"/>
                    <a:pt x="28875" y="5022"/>
                    <a:pt x="28059" y="4896"/>
                  </a:cubicBezTo>
                  <a:cubicBezTo>
                    <a:pt x="27473" y="4792"/>
                    <a:pt x="26888" y="4813"/>
                    <a:pt x="26302" y="4938"/>
                  </a:cubicBezTo>
                  <a:cubicBezTo>
                    <a:pt x="25130" y="5273"/>
                    <a:pt x="23895" y="5106"/>
                    <a:pt x="22703" y="5168"/>
                  </a:cubicBezTo>
                  <a:cubicBezTo>
                    <a:pt x="21343" y="5252"/>
                    <a:pt x="20004" y="5357"/>
                    <a:pt x="18644" y="5440"/>
                  </a:cubicBezTo>
                  <a:cubicBezTo>
                    <a:pt x="18413" y="5461"/>
                    <a:pt x="18183" y="5482"/>
                    <a:pt x="17953" y="5482"/>
                  </a:cubicBezTo>
                  <a:cubicBezTo>
                    <a:pt x="16405" y="5378"/>
                    <a:pt x="14898" y="5670"/>
                    <a:pt x="13371" y="5775"/>
                  </a:cubicBezTo>
                  <a:cubicBezTo>
                    <a:pt x="13141" y="5796"/>
                    <a:pt x="12911" y="5838"/>
                    <a:pt x="12659" y="5838"/>
                  </a:cubicBezTo>
                  <a:cubicBezTo>
                    <a:pt x="11090" y="5838"/>
                    <a:pt x="9563" y="5838"/>
                    <a:pt x="7993" y="5963"/>
                  </a:cubicBezTo>
                  <a:cubicBezTo>
                    <a:pt x="6236" y="6110"/>
                    <a:pt x="4478" y="6026"/>
                    <a:pt x="2700" y="6047"/>
                  </a:cubicBezTo>
                  <a:cubicBezTo>
                    <a:pt x="2051" y="6026"/>
                    <a:pt x="1403" y="6110"/>
                    <a:pt x="775" y="6256"/>
                  </a:cubicBezTo>
                  <a:cubicBezTo>
                    <a:pt x="503" y="6319"/>
                    <a:pt x="189" y="6235"/>
                    <a:pt x="1" y="6026"/>
                  </a:cubicBezTo>
                  <a:cubicBezTo>
                    <a:pt x="252" y="5754"/>
                    <a:pt x="482" y="5440"/>
                    <a:pt x="921" y="5838"/>
                  </a:cubicBezTo>
                  <a:cubicBezTo>
                    <a:pt x="1068" y="5963"/>
                    <a:pt x="1382" y="5901"/>
                    <a:pt x="1591" y="5754"/>
                  </a:cubicBezTo>
                  <a:cubicBezTo>
                    <a:pt x="1800" y="5629"/>
                    <a:pt x="1988" y="5503"/>
                    <a:pt x="2198" y="5398"/>
                  </a:cubicBezTo>
                  <a:cubicBezTo>
                    <a:pt x="2742" y="5126"/>
                    <a:pt x="2763" y="5147"/>
                    <a:pt x="2553" y="4562"/>
                  </a:cubicBezTo>
                  <a:cubicBezTo>
                    <a:pt x="2511" y="4457"/>
                    <a:pt x="2449" y="4331"/>
                    <a:pt x="2553" y="4248"/>
                  </a:cubicBezTo>
                  <a:cubicBezTo>
                    <a:pt x="2742" y="4101"/>
                    <a:pt x="2804" y="4290"/>
                    <a:pt x="2909" y="4373"/>
                  </a:cubicBezTo>
                  <a:cubicBezTo>
                    <a:pt x="3202" y="4582"/>
                    <a:pt x="3265" y="4959"/>
                    <a:pt x="3600" y="5168"/>
                  </a:cubicBezTo>
                  <a:cubicBezTo>
                    <a:pt x="4164" y="5482"/>
                    <a:pt x="4374" y="5419"/>
                    <a:pt x="4604" y="4813"/>
                  </a:cubicBezTo>
                  <a:cubicBezTo>
                    <a:pt x="4708" y="4436"/>
                    <a:pt x="5169" y="4331"/>
                    <a:pt x="5420" y="4603"/>
                  </a:cubicBezTo>
                  <a:cubicBezTo>
                    <a:pt x="5524" y="4729"/>
                    <a:pt x="5566" y="4917"/>
                    <a:pt x="5734" y="5022"/>
                  </a:cubicBezTo>
                  <a:cubicBezTo>
                    <a:pt x="6173" y="5378"/>
                    <a:pt x="6194" y="5378"/>
                    <a:pt x="6550" y="4917"/>
                  </a:cubicBezTo>
                  <a:cubicBezTo>
                    <a:pt x="6613" y="4813"/>
                    <a:pt x="6675" y="4708"/>
                    <a:pt x="6738" y="4624"/>
                  </a:cubicBezTo>
                  <a:cubicBezTo>
                    <a:pt x="7177" y="4038"/>
                    <a:pt x="7177" y="4038"/>
                    <a:pt x="7177" y="3432"/>
                  </a:cubicBezTo>
                  <a:cubicBezTo>
                    <a:pt x="7721" y="3745"/>
                    <a:pt x="8098" y="3369"/>
                    <a:pt x="8537" y="3034"/>
                  </a:cubicBezTo>
                  <a:cubicBezTo>
                    <a:pt x="8789" y="3557"/>
                    <a:pt x="9082" y="3934"/>
                    <a:pt x="9709" y="3662"/>
                  </a:cubicBezTo>
                  <a:cubicBezTo>
                    <a:pt x="9877" y="3578"/>
                    <a:pt x="9960" y="3850"/>
                    <a:pt x="10044" y="3997"/>
                  </a:cubicBezTo>
                  <a:cubicBezTo>
                    <a:pt x="10442" y="4562"/>
                    <a:pt x="10483" y="4562"/>
                    <a:pt x="10965" y="4143"/>
                  </a:cubicBezTo>
                  <a:cubicBezTo>
                    <a:pt x="11509" y="3766"/>
                    <a:pt x="12220" y="3641"/>
                    <a:pt x="12869" y="3850"/>
                  </a:cubicBezTo>
                  <a:cubicBezTo>
                    <a:pt x="13224" y="3976"/>
                    <a:pt x="13601" y="4059"/>
                    <a:pt x="13978" y="4080"/>
                  </a:cubicBezTo>
                  <a:cubicBezTo>
                    <a:pt x="14710" y="4164"/>
                    <a:pt x="14794" y="4017"/>
                    <a:pt x="14982" y="3306"/>
                  </a:cubicBezTo>
                  <a:cubicBezTo>
                    <a:pt x="15087" y="2804"/>
                    <a:pt x="14731" y="2699"/>
                    <a:pt x="14459" y="2511"/>
                  </a:cubicBezTo>
                  <a:cubicBezTo>
                    <a:pt x="14166" y="2344"/>
                    <a:pt x="13873" y="2365"/>
                    <a:pt x="13999" y="1737"/>
                  </a:cubicBezTo>
                  <a:cubicBezTo>
                    <a:pt x="13978" y="1465"/>
                    <a:pt x="13873" y="1569"/>
                    <a:pt x="13852" y="1800"/>
                  </a:cubicBezTo>
                  <a:cubicBezTo>
                    <a:pt x="13852" y="1862"/>
                    <a:pt x="13747" y="1988"/>
                    <a:pt x="13936" y="1988"/>
                  </a:cubicBezTo>
                  <a:cubicBezTo>
                    <a:pt x="14103" y="1967"/>
                    <a:pt x="14291" y="1988"/>
                    <a:pt x="14333" y="1737"/>
                  </a:cubicBezTo>
                  <a:cubicBezTo>
                    <a:pt x="14354" y="1611"/>
                    <a:pt x="14312" y="1507"/>
                    <a:pt x="14019" y="1716"/>
                  </a:cubicBezTo>
                  <a:close/>
                  <a:moveTo>
                    <a:pt x="16509" y="1318"/>
                  </a:moveTo>
                  <a:cubicBezTo>
                    <a:pt x="16488" y="984"/>
                    <a:pt x="16363" y="732"/>
                    <a:pt x="16091" y="753"/>
                  </a:cubicBezTo>
                  <a:cubicBezTo>
                    <a:pt x="15735" y="795"/>
                    <a:pt x="15547" y="1172"/>
                    <a:pt x="15359" y="1423"/>
                  </a:cubicBezTo>
                  <a:cubicBezTo>
                    <a:pt x="15254" y="1590"/>
                    <a:pt x="15400" y="1988"/>
                    <a:pt x="15568" y="2218"/>
                  </a:cubicBezTo>
                  <a:cubicBezTo>
                    <a:pt x="15631" y="2260"/>
                    <a:pt x="15714" y="2260"/>
                    <a:pt x="15798" y="2239"/>
                  </a:cubicBezTo>
                  <a:cubicBezTo>
                    <a:pt x="16007" y="1883"/>
                    <a:pt x="16468" y="1716"/>
                    <a:pt x="16509" y="1318"/>
                  </a:cubicBezTo>
                  <a:close/>
                  <a:moveTo>
                    <a:pt x="43898" y="2176"/>
                  </a:moveTo>
                  <a:cubicBezTo>
                    <a:pt x="43857" y="2197"/>
                    <a:pt x="43773" y="2218"/>
                    <a:pt x="43752" y="2239"/>
                  </a:cubicBezTo>
                  <a:cubicBezTo>
                    <a:pt x="43689" y="2532"/>
                    <a:pt x="43752" y="2825"/>
                    <a:pt x="43919" y="3076"/>
                  </a:cubicBezTo>
                  <a:cubicBezTo>
                    <a:pt x="44045" y="3327"/>
                    <a:pt x="44338" y="3432"/>
                    <a:pt x="44610" y="3327"/>
                  </a:cubicBezTo>
                  <a:cubicBezTo>
                    <a:pt x="44777" y="3264"/>
                    <a:pt x="45049" y="3222"/>
                    <a:pt x="44986" y="2950"/>
                  </a:cubicBezTo>
                  <a:cubicBezTo>
                    <a:pt x="44945" y="2720"/>
                    <a:pt x="44840" y="2469"/>
                    <a:pt x="44505" y="2616"/>
                  </a:cubicBezTo>
                  <a:cubicBezTo>
                    <a:pt x="44170" y="2762"/>
                    <a:pt x="44108" y="2595"/>
                    <a:pt x="44108" y="2302"/>
                  </a:cubicBezTo>
                  <a:cubicBezTo>
                    <a:pt x="44108" y="2197"/>
                    <a:pt x="44003" y="2155"/>
                    <a:pt x="43898" y="2176"/>
                  </a:cubicBezTo>
                  <a:close/>
                  <a:moveTo>
                    <a:pt x="41911" y="2783"/>
                  </a:moveTo>
                  <a:cubicBezTo>
                    <a:pt x="41932" y="2741"/>
                    <a:pt x="41994" y="2678"/>
                    <a:pt x="41973" y="2637"/>
                  </a:cubicBezTo>
                  <a:cubicBezTo>
                    <a:pt x="41953" y="2616"/>
                    <a:pt x="41890" y="2595"/>
                    <a:pt x="41827" y="2574"/>
                  </a:cubicBezTo>
                  <a:cubicBezTo>
                    <a:pt x="41806" y="2616"/>
                    <a:pt x="41764" y="2678"/>
                    <a:pt x="41785" y="2720"/>
                  </a:cubicBezTo>
                  <a:cubicBezTo>
                    <a:pt x="41785" y="2762"/>
                    <a:pt x="41869" y="2762"/>
                    <a:pt x="41911" y="2783"/>
                  </a:cubicBezTo>
                  <a:close/>
                  <a:moveTo>
                    <a:pt x="9312" y="4854"/>
                  </a:moveTo>
                  <a:cubicBezTo>
                    <a:pt x="9354" y="4875"/>
                    <a:pt x="9416" y="4917"/>
                    <a:pt x="9458" y="4917"/>
                  </a:cubicBezTo>
                  <a:cubicBezTo>
                    <a:pt x="9479" y="4896"/>
                    <a:pt x="9500" y="4813"/>
                    <a:pt x="9521" y="4771"/>
                  </a:cubicBezTo>
                  <a:cubicBezTo>
                    <a:pt x="9458" y="4750"/>
                    <a:pt x="9416" y="4708"/>
                    <a:pt x="9374" y="4708"/>
                  </a:cubicBezTo>
                  <a:cubicBezTo>
                    <a:pt x="9333" y="4729"/>
                    <a:pt x="9333" y="4792"/>
                    <a:pt x="9312" y="4854"/>
                  </a:cubicBezTo>
                  <a:close/>
                  <a:moveTo>
                    <a:pt x="16070" y="3327"/>
                  </a:moveTo>
                  <a:lnTo>
                    <a:pt x="15924" y="3264"/>
                  </a:lnTo>
                  <a:cubicBezTo>
                    <a:pt x="15903" y="3327"/>
                    <a:pt x="15861" y="3369"/>
                    <a:pt x="15882" y="3411"/>
                  </a:cubicBezTo>
                  <a:cubicBezTo>
                    <a:pt x="15882" y="3453"/>
                    <a:pt x="15965" y="3453"/>
                    <a:pt x="16007" y="3473"/>
                  </a:cubicBezTo>
                  <a:close/>
                  <a:moveTo>
                    <a:pt x="42685" y="3327"/>
                  </a:moveTo>
                  <a:cubicBezTo>
                    <a:pt x="42643" y="3306"/>
                    <a:pt x="42580" y="3264"/>
                    <a:pt x="42538" y="3285"/>
                  </a:cubicBezTo>
                  <a:cubicBezTo>
                    <a:pt x="42517" y="3285"/>
                    <a:pt x="42497" y="3369"/>
                    <a:pt x="42476" y="3411"/>
                  </a:cubicBezTo>
                  <a:cubicBezTo>
                    <a:pt x="42538" y="3432"/>
                    <a:pt x="42580" y="3494"/>
                    <a:pt x="42622" y="3473"/>
                  </a:cubicBezTo>
                  <a:cubicBezTo>
                    <a:pt x="42664" y="3473"/>
                    <a:pt x="42685" y="3390"/>
                    <a:pt x="42706" y="332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48"/>
            <p:cNvSpPr/>
            <p:nvPr/>
          </p:nvSpPr>
          <p:spPr>
            <a:xfrm>
              <a:off x="5713850" y="4108125"/>
              <a:ext cx="572275" cy="107250"/>
            </a:xfrm>
            <a:custGeom>
              <a:avLst/>
              <a:gdLst/>
              <a:ahLst/>
              <a:cxnLst/>
              <a:rect l="l" t="t" r="r" b="b"/>
              <a:pathLst>
                <a:path w="22891" h="4290" extrusionOk="0">
                  <a:moveTo>
                    <a:pt x="0" y="3913"/>
                  </a:moveTo>
                  <a:cubicBezTo>
                    <a:pt x="21" y="3746"/>
                    <a:pt x="63" y="3600"/>
                    <a:pt x="272" y="3620"/>
                  </a:cubicBezTo>
                  <a:cubicBezTo>
                    <a:pt x="586" y="3662"/>
                    <a:pt x="921" y="3579"/>
                    <a:pt x="1172" y="3390"/>
                  </a:cubicBezTo>
                  <a:cubicBezTo>
                    <a:pt x="1276" y="3328"/>
                    <a:pt x="1381" y="3244"/>
                    <a:pt x="1486" y="3286"/>
                  </a:cubicBezTo>
                  <a:cubicBezTo>
                    <a:pt x="2197" y="3495"/>
                    <a:pt x="2887" y="3328"/>
                    <a:pt x="3578" y="3286"/>
                  </a:cubicBezTo>
                  <a:cubicBezTo>
                    <a:pt x="3871" y="3244"/>
                    <a:pt x="4059" y="3348"/>
                    <a:pt x="4122" y="2972"/>
                  </a:cubicBezTo>
                  <a:cubicBezTo>
                    <a:pt x="4185" y="2637"/>
                    <a:pt x="4415" y="2637"/>
                    <a:pt x="4624" y="2867"/>
                  </a:cubicBezTo>
                  <a:cubicBezTo>
                    <a:pt x="4708" y="2951"/>
                    <a:pt x="4771" y="3076"/>
                    <a:pt x="4854" y="3139"/>
                  </a:cubicBezTo>
                  <a:cubicBezTo>
                    <a:pt x="5001" y="3286"/>
                    <a:pt x="5147" y="3558"/>
                    <a:pt x="5419" y="3474"/>
                  </a:cubicBezTo>
                  <a:cubicBezTo>
                    <a:pt x="5691" y="3411"/>
                    <a:pt x="5649" y="3139"/>
                    <a:pt x="5712" y="2909"/>
                  </a:cubicBezTo>
                  <a:cubicBezTo>
                    <a:pt x="5838" y="2449"/>
                    <a:pt x="6235" y="2114"/>
                    <a:pt x="6403" y="1633"/>
                  </a:cubicBezTo>
                  <a:cubicBezTo>
                    <a:pt x="6465" y="1444"/>
                    <a:pt x="6465" y="1361"/>
                    <a:pt x="6340" y="1214"/>
                  </a:cubicBezTo>
                  <a:cubicBezTo>
                    <a:pt x="5984" y="838"/>
                    <a:pt x="5712" y="419"/>
                    <a:pt x="5168" y="335"/>
                  </a:cubicBezTo>
                  <a:cubicBezTo>
                    <a:pt x="5043" y="315"/>
                    <a:pt x="5022" y="168"/>
                    <a:pt x="5001" y="43"/>
                  </a:cubicBezTo>
                  <a:cubicBezTo>
                    <a:pt x="6800" y="1"/>
                    <a:pt x="8579" y="231"/>
                    <a:pt x="10378" y="315"/>
                  </a:cubicBezTo>
                  <a:cubicBezTo>
                    <a:pt x="10880" y="335"/>
                    <a:pt x="11382" y="335"/>
                    <a:pt x="11864" y="377"/>
                  </a:cubicBezTo>
                  <a:cubicBezTo>
                    <a:pt x="14584" y="545"/>
                    <a:pt x="17283" y="649"/>
                    <a:pt x="19940" y="1235"/>
                  </a:cubicBezTo>
                  <a:cubicBezTo>
                    <a:pt x="20463" y="1340"/>
                    <a:pt x="20986" y="1361"/>
                    <a:pt x="21509" y="1423"/>
                  </a:cubicBezTo>
                  <a:cubicBezTo>
                    <a:pt x="21656" y="1444"/>
                    <a:pt x="21802" y="1486"/>
                    <a:pt x="21928" y="1528"/>
                  </a:cubicBezTo>
                  <a:cubicBezTo>
                    <a:pt x="22346" y="1675"/>
                    <a:pt x="22890" y="2239"/>
                    <a:pt x="22870" y="2491"/>
                  </a:cubicBezTo>
                  <a:cubicBezTo>
                    <a:pt x="22870" y="2825"/>
                    <a:pt x="22200" y="3600"/>
                    <a:pt x="21865" y="3746"/>
                  </a:cubicBezTo>
                  <a:cubicBezTo>
                    <a:pt x="21321" y="3976"/>
                    <a:pt x="20735" y="3851"/>
                    <a:pt x="20212" y="3767"/>
                  </a:cubicBezTo>
                  <a:cubicBezTo>
                    <a:pt x="18664" y="3537"/>
                    <a:pt x="17116" y="3600"/>
                    <a:pt x="15567" y="3369"/>
                  </a:cubicBezTo>
                  <a:cubicBezTo>
                    <a:pt x="15274" y="3369"/>
                    <a:pt x="14981" y="3390"/>
                    <a:pt x="14688" y="3453"/>
                  </a:cubicBezTo>
                  <a:cubicBezTo>
                    <a:pt x="13035" y="3453"/>
                    <a:pt x="11445" y="3976"/>
                    <a:pt x="9771" y="3892"/>
                  </a:cubicBezTo>
                  <a:cubicBezTo>
                    <a:pt x="9123" y="3913"/>
                    <a:pt x="8474" y="3872"/>
                    <a:pt x="7846" y="3746"/>
                  </a:cubicBezTo>
                  <a:cubicBezTo>
                    <a:pt x="7574" y="3704"/>
                    <a:pt x="7302" y="3725"/>
                    <a:pt x="7051" y="3809"/>
                  </a:cubicBezTo>
                  <a:cubicBezTo>
                    <a:pt x="5398" y="4290"/>
                    <a:pt x="3724" y="4018"/>
                    <a:pt x="2051" y="3976"/>
                  </a:cubicBezTo>
                  <a:cubicBezTo>
                    <a:pt x="1360" y="3997"/>
                    <a:pt x="690" y="3976"/>
                    <a:pt x="0" y="3913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48"/>
            <p:cNvSpPr/>
            <p:nvPr/>
          </p:nvSpPr>
          <p:spPr>
            <a:xfrm>
              <a:off x="4481425" y="4181875"/>
              <a:ext cx="142325" cy="46600"/>
            </a:xfrm>
            <a:custGeom>
              <a:avLst/>
              <a:gdLst/>
              <a:ahLst/>
              <a:cxnLst/>
              <a:rect l="l" t="t" r="r" b="b"/>
              <a:pathLst>
                <a:path w="5693" h="1864" extrusionOk="0">
                  <a:moveTo>
                    <a:pt x="1" y="1633"/>
                  </a:moveTo>
                  <a:cubicBezTo>
                    <a:pt x="43" y="1549"/>
                    <a:pt x="64" y="1424"/>
                    <a:pt x="106" y="1403"/>
                  </a:cubicBezTo>
                  <a:cubicBezTo>
                    <a:pt x="733" y="1131"/>
                    <a:pt x="1215" y="775"/>
                    <a:pt x="1131" y="1"/>
                  </a:cubicBezTo>
                  <a:cubicBezTo>
                    <a:pt x="1487" y="43"/>
                    <a:pt x="1466" y="315"/>
                    <a:pt x="1507" y="482"/>
                  </a:cubicBezTo>
                  <a:cubicBezTo>
                    <a:pt x="1633" y="838"/>
                    <a:pt x="1779" y="1089"/>
                    <a:pt x="2198" y="859"/>
                  </a:cubicBezTo>
                  <a:cubicBezTo>
                    <a:pt x="2344" y="817"/>
                    <a:pt x="2512" y="838"/>
                    <a:pt x="2616" y="963"/>
                  </a:cubicBezTo>
                  <a:cubicBezTo>
                    <a:pt x="3077" y="1403"/>
                    <a:pt x="3725" y="1277"/>
                    <a:pt x="4248" y="1466"/>
                  </a:cubicBezTo>
                  <a:cubicBezTo>
                    <a:pt x="4541" y="1570"/>
                    <a:pt x="4751" y="1382"/>
                    <a:pt x="4981" y="1256"/>
                  </a:cubicBezTo>
                  <a:cubicBezTo>
                    <a:pt x="5441" y="1026"/>
                    <a:pt x="5546" y="1110"/>
                    <a:pt x="5692" y="1738"/>
                  </a:cubicBezTo>
                  <a:cubicBezTo>
                    <a:pt x="5462" y="1842"/>
                    <a:pt x="5232" y="1863"/>
                    <a:pt x="5002" y="1821"/>
                  </a:cubicBezTo>
                  <a:cubicBezTo>
                    <a:pt x="3328" y="1549"/>
                    <a:pt x="1654" y="1738"/>
                    <a:pt x="1" y="1633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48"/>
            <p:cNvSpPr/>
            <p:nvPr/>
          </p:nvSpPr>
          <p:spPr>
            <a:xfrm>
              <a:off x="4339675" y="4191825"/>
              <a:ext cx="84250" cy="31400"/>
            </a:xfrm>
            <a:custGeom>
              <a:avLst/>
              <a:gdLst/>
              <a:ahLst/>
              <a:cxnLst/>
              <a:rect l="l" t="t" r="r" b="b"/>
              <a:pathLst>
                <a:path w="3370" h="1256" extrusionOk="0">
                  <a:moveTo>
                    <a:pt x="1" y="712"/>
                  </a:moveTo>
                  <a:cubicBezTo>
                    <a:pt x="168" y="544"/>
                    <a:pt x="315" y="356"/>
                    <a:pt x="482" y="189"/>
                  </a:cubicBezTo>
                  <a:cubicBezTo>
                    <a:pt x="628" y="21"/>
                    <a:pt x="879" y="0"/>
                    <a:pt x="1047" y="126"/>
                  </a:cubicBezTo>
                  <a:cubicBezTo>
                    <a:pt x="1716" y="607"/>
                    <a:pt x="2491" y="921"/>
                    <a:pt x="3307" y="1068"/>
                  </a:cubicBezTo>
                  <a:cubicBezTo>
                    <a:pt x="3328" y="1068"/>
                    <a:pt x="3348" y="1172"/>
                    <a:pt x="3369" y="1235"/>
                  </a:cubicBezTo>
                  <a:cubicBezTo>
                    <a:pt x="2888" y="1256"/>
                    <a:pt x="2428" y="1193"/>
                    <a:pt x="1988" y="1026"/>
                  </a:cubicBezTo>
                  <a:cubicBezTo>
                    <a:pt x="1340" y="837"/>
                    <a:pt x="670" y="712"/>
                    <a:pt x="1" y="712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48"/>
            <p:cNvSpPr/>
            <p:nvPr/>
          </p:nvSpPr>
          <p:spPr>
            <a:xfrm>
              <a:off x="5399450" y="4080400"/>
              <a:ext cx="70650" cy="23575"/>
            </a:xfrm>
            <a:custGeom>
              <a:avLst/>
              <a:gdLst/>
              <a:ahLst/>
              <a:cxnLst/>
              <a:rect l="l" t="t" r="r" b="b"/>
              <a:pathLst>
                <a:path w="2826" h="943" extrusionOk="0">
                  <a:moveTo>
                    <a:pt x="2826" y="315"/>
                  </a:moveTo>
                  <a:cubicBezTo>
                    <a:pt x="2491" y="754"/>
                    <a:pt x="1926" y="942"/>
                    <a:pt x="1403" y="775"/>
                  </a:cubicBezTo>
                  <a:cubicBezTo>
                    <a:pt x="1089" y="670"/>
                    <a:pt x="775" y="607"/>
                    <a:pt x="461" y="587"/>
                  </a:cubicBezTo>
                  <a:cubicBezTo>
                    <a:pt x="210" y="587"/>
                    <a:pt x="1" y="377"/>
                    <a:pt x="1" y="126"/>
                  </a:cubicBezTo>
                  <a:cubicBezTo>
                    <a:pt x="942" y="1"/>
                    <a:pt x="1884" y="294"/>
                    <a:pt x="2826" y="31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48"/>
            <p:cNvSpPr/>
            <p:nvPr/>
          </p:nvSpPr>
          <p:spPr>
            <a:xfrm>
              <a:off x="5661000" y="4092950"/>
              <a:ext cx="70650" cy="14675"/>
            </a:xfrm>
            <a:custGeom>
              <a:avLst/>
              <a:gdLst/>
              <a:ahLst/>
              <a:cxnLst/>
              <a:rect l="l" t="t" r="r" b="b"/>
              <a:pathLst>
                <a:path w="2826" h="587" extrusionOk="0">
                  <a:moveTo>
                    <a:pt x="2825" y="294"/>
                  </a:moveTo>
                  <a:cubicBezTo>
                    <a:pt x="2512" y="503"/>
                    <a:pt x="2135" y="587"/>
                    <a:pt x="1758" y="503"/>
                  </a:cubicBezTo>
                  <a:cubicBezTo>
                    <a:pt x="1319" y="440"/>
                    <a:pt x="859" y="273"/>
                    <a:pt x="377" y="398"/>
                  </a:cubicBezTo>
                  <a:cubicBezTo>
                    <a:pt x="147" y="440"/>
                    <a:pt x="43" y="210"/>
                    <a:pt x="1" y="1"/>
                  </a:cubicBezTo>
                  <a:cubicBezTo>
                    <a:pt x="942" y="85"/>
                    <a:pt x="1905" y="43"/>
                    <a:pt x="2825" y="294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48"/>
            <p:cNvSpPr/>
            <p:nvPr/>
          </p:nvSpPr>
          <p:spPr>
            <a:xfrm>
              <a:off x="4834525" y="4073075"/>
              <a:ext cx="28275" cy="43450"/>
            </a:xfrm>
            <a:custGeom>
              <a:avLst/>
              <a:gdLst/>
              <a:ahLst/>
              <a:cxnLst/>
              <a:rect l="l" t="t" r="r" b="b"/>
              <a:pathLst>
                <a:path w="1131" h="1738" extrusionOk="0">
                  <a:moveTo>
                    <a:pt x="1130" y="356"/>
                  </a:moveTo>
                  <a:cubicBezTo>
                    <a:pt x="649" y="482"/>
                    <a:pt x="523" y="754"/>
                    <a:pt x="796" y="1172"/>
                  </a:cubicBezTo>
                  <a:cubicBezTo>
                    <a:pt x="879" y="1319"/>
                    <a:pt x="942" y="1445"/>
                    <a:pt x="796" y="1549"/>
                  </a:cubicBezTo>
                  <a:cubicBezTo>
                    <a:pt x="670" y="1696"/>
                    <a:pt x="503" y="1737"/>
                    <a:pt x="335" y="1696"/>
                  </a:cubicBezTo>
                  <a:cubicBezTo>
                    <a:pt x="189" y="1654"/>
                    <a:pt x="63" y="1507"/>
                    <a:pt x="126" y="1361"/>
                  </a:cubicBezTo>
                  <a:cubicBezTo>
                    <a:pt x="293" y="1005"/>
                    <a:pt x="0" y="691"/>
                    <a:pt x="63" y="356"/>
                  </a:cubicBezTo>
                  <a:cubicBezTo>
                    <a:pt x="231" y="356"/>
                    <a:pt x="377" y="294"/>
                    <a:pt x="419" y="105"/>
                  </a:cubicBezTo>
                  <a:cubicBezTo>
                    <a:pt x="649" y="1"/>
                    <a:pt x="879" y="126"/>
                    <a:pt x="1109" y="147"/>
                  </a:cubicBezTo>
                  <a:cubicBezTo>
                    <a:pt x="1130" y="210"/>
                    <a:pt x="1130" y="294"/>
                    <a:pt x="1130" y="356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48"/>
            <p:cNvSpPr/>
            <p:nvPr/>
          </p:nvSpPr>
          <p:spPr>
            <a:xfrm>
              <a:off x="4920300" y="4077275"/>
              <a:ext cx="30900" cy="34025"/>
            </a:xfrm>
            <a:custGeom>
              <a:avLst/>
              <a:gdLst/>
              <a:ahLst/>
              <a:cxnLst/>
              <a:rect l="l" t="t" r="r" b="b"/>
              <a:pathLst>
                <a:path w="1236" h="1361" extrusionOk="0">
                  <a:moveTo>
                    <a:pt x="880" y="0"/>
                  </a:moveTo>
                  <a:cubicBezTo>
                    <a:pt x="942" y="126"/>
                    <a:pt x="1089" y="209"/>
                    <a:pt x="1235" y="188"/>
                  </a:cubicBezTo>
                  <a:cubicBezTo>
                    <a:pt x="1089" y="607"/>
                    <a:pt x="524" y="774"/>
                    <a:pt x="608" y="1360"/>
                  </a:cubicBezTo>
                  <a:cubicBezTo>
                    <a:pt x="378" y="963"/>
                    <a:pt x="315" y="523"/>
                    <a:pt x="1" y="188"/>
                  </a:cubicBezTo>
                  <a:lnTo>
                    <a:pt x="168" y="42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48"/>
            <p:cNvSpPr/>
            <p:nvPr/>
          </p:nvSpPr>
          <p:spPr>
            <a:xfrm>
              <a:off x="4068725" y="4198100"/>
              <a:ext cx="40300" cy="14150"/>
            </a:xfrm>
            <a:custGeom>
              <a:avLst/>
              <a:gdLst/>
              <a:ahLst/>
              <a:cxnLst/>
              <a:rect l="l" t="t" r="r" b="b"/>
              <a:pathLst>
                <a:path w="1612" h="566" extrusionOk="0">
                  <a:moveTo>
                    <a:pt x="0" y="356"/>
                  </a:moveTo>
                  <a:cubicBezTo>
                    <a:pt x="502" y="1"/>
                    <a:pt x="1172" y="63"/>
                    <a:pt x="1611" y="482"/>
                  </a:cubicBezTo>
                  <a:cubicBezTo>
                    <a:pt x="1067" y="565"/>
                    <a:pt x="523" y="524"/>
                    <a:pt x="0" y="356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48"/>
            <p:cNvSpPr/>
            <p:nvPr/>
          </p:nvSpPr>
          <p:spPr>
            <a:xfrm>
              <a:off x="4304100" y="4198625"/>
              <a:ext cx="22000" cy="16750"/>
            </a:xfrm>
            <a:custGeom>
              <a:avLst/>
              <a:gdLst/>
              <a:ahLst/>
              <a:cxnLst/>
              <a:rect l="l" t="t" r="r" b="b"/>
              <a:pathLst>
                <a:path w="880" h="670" extrusionOk="0">
                  <a:moveTo>
                    <a:pt x="1" y="440"/>
                  </a:moveTo>
                  <a:cubicBezTo>
                    <a:pt x="357" y="21"/>
                    <a:pt x="524" y="0"/>
                    <a:pt x="880" y="440"/>
                  </a:cubicBezTo>
                  <a:cubicBezTo>
                    <a:pt x="587" y="670"/>
                    <a:pt x="294" y="503"/>
                    <a:pt x="1" y="44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48"/>
            <p:cNvSpPr/>
            <p:nvPr/>
          </p:nvSpPr>
          <p:spPr>
            <a:xfrm>
              <a:off x="4197925" y="419445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0" y="377"/>
                  </a:moveTo>
                  <a:cubicBezTo>
                    <a:pt x="398" y="0"/>
                    <a:pt x="565" y="21"/>
                    <a:pt x="879" y="439"/>
                  </a:cubicBezTo>
                  <a:cubicBezTo>
                    <a:pt x="586" y="481"/>
                    <a:pt x="272" y="460"/>
                    <a:pt x="0" y="37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48"/>
            <p:cNvSpPr/>
            <p:nvPr/>
          </p:nvSpPr>
          <p:spPr>
            <a:xfrm>
              <a:off x="4126775" y="4200200"/>
              <a:ext cx="13100" cy="10475"/>
            </a:xfrm>
            <a:custGeom>
              <a:avLst/>
              <a:gdLst/>
              <a:ahLst/>
              <a:cxnLst/>
              <a:rect l="l" t="t" r="r" b="b"/>
              <a:pathLst>
                <a:path w="524" h="419" extrusionOk="0">
                  <a:moveTo>
                    <a:pt x="1" y="314"/>
                  </a:moveTo>
                  <a:cubicBezTo>
                    <a:pt x="126" y="0"/>
                    <a:pt x="315" y="0"/>
                    <a:pt x="524" y="209"/>
                  </a:cubicBezTo>
                  <a:cubicBezTo>
                    <a:pt x="398" y="377"/>
                    <a:pt x="168" y="419"/>
                    <a:pt x="1" y="314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48"/>
            <p:cNvSpPr/>
            <p:nvPr/>
          </p:nvSpPr>
          <p:spPr>
            <a:xfrm>
              <a:off x="4277425" y="4200200"/>
              <a:ext cx="13100" cy="9950"/>
            </a:xfrm>
            <a:custGeom>
              <a:avLst/>
              <a:gdLst/>
              <a:ahLst/>
              <a:cxnLst/>
              <a:rect l="l" t="t" r="r" b="b"/>
              <a:pathLst>
                <a:path w="524" h="398" extrusionOk="0">
                  <a:moveTo>
                    <a:pt x="1" y="251"/>
                  </a:moveTo>
                  <a:cubicBezTo>
                    <a:pt x="231" y="0"/>
                    <a:pt x="398" y="0"/>
                    <a:pt x="524" y="335"/>
                  </a:cubicBezTo>
                  <a:cubicBezTo>
                    <a:pt x="356" y="398"/>
                    <a:pt x="147" y="377"/>
                    <a:pt x="1" y="25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48"/>
            <p:cNvSpPr/>
            <p:nvPr/>
          </p:nvSpPr>
          <p:spPr>
            <a:xfrm>
              <a:off x="4459475" y="4212750"/>
              <a:ext cx="13100" cy="11000"/>
            </a:xfrm>
            <a:custGeom>
              <a:avLst/>
              <a:gdLst/>
              <a:ahLst/>
              <a:cxnLst/>
              <a:rect l="l" t="t" r="r" b="b"/>
              <a:pathLst>
                <a:path w="524" h="440" extrusionOk="0">
                  <a:moveTo>
                    <a:pt x="0" y="398"/>
                  </a:moveTo>
                  <a:cubicBezTo>
                    <a:pt x="209" y="0"/>
                    <a:pt x="272" y="0"/>
                    <a:pt x="523" y="377"/>
                  </a:cubicBezTo>
                  <a:cubicBezTo>
                    <a:pt x="335" y="440"/>
                    <a:pt x="168" y="440"/>
                    <a:pt x="0" y="39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48"/>
            <p:cNvSpPr/>
            <p:nvPr/>
          </p:nvSpPr>
          <p:spPr>
            <a:xfrm>
              <a:off x="5762475" y="4100800"/>
              <a:ext cx="8925" cy="9450"/>
            </a:xfrm>
            <a:custGeom>
              <a:avLst/>
              <a:gdLst/>
              <a:ahLst/>
              <a:cxnLst/>
              <a:rect l="l" t="t" r="r" b="b"/>
              <a:pathLst>
                <a:path w="357" h="378" extrusionOk="0">
                  <a:moveTo>
                    <a:pt x="357" y="168"/>
                  </a:moveTo>
                  <a:cubicBezTo>
                    <a:pt x="189" y="377"/>
                    <a:pt x="85" y="273"/>
                    <a:pt x="1" y="63"/>
                  </a:cubicBezTo>
                  <a:cubicBezTo>
                    <a:pt x="126" y="1"/>
                    <a:pt x="294" y="43"/>
                    <a:pt x="357" y="16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48"/>
            <p:cNvSpPr/>
            <p:nvPr/>
          </p:nvSpPr>
          <p:spPr>
            <a:xfrm>
              <a:off x="5802775" y="4104475"/>
              <a:ext cx="8900" cy="10475"/>
            </a:xfrm>
            <a:custGeom>
              <a:avLst/>
              <a:gdLst/>
              <a:ahLst/>
              <a:cxnLst/>
              <a:rect l="l" t="t" r="r" b="b"/>
              <a:pathLst>
                <a:path w="356" h="419" extrusionOk="0">
                  <a:moveTo>
                    <a:pt x="356" y="147"/>
                  </a:moveTo>
                  <a:cubicBezTo>
                    <a:pt x="167" y="419"/>
                    <a:pt x="63" y="293"/>
                    <a:pt x="0" y="42"/>
                  </a:cubicBezTo>
                  <a:cubicBezTo>
                    <a:pt x="126" y="0"/>
                    <a:pt x="272" y="42"/>
                    <a:pt x="356" y="14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48"/>
            <p:cNvSpPr/>
            <p:nvPr/>
          </p:nvSpPr>
          <p:spPr>
            <a:xfrm>
              <a:off x="4636800" y="422060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63" y="0"/>
                    <a:pt x="189" y="21"/>
                  </a:cubicBezTo>
                  <a:cubicBezTo>
                    <a:pt x="251" y="21"/>
                    <a:pt x="293" y="147"/>
                    <a:pt x="356" y="209"/>
                  </a:cubicBezTo>
                  <a:cubicBezTo>
                    <a:pt x="230" y="272"/>
                    <a:pt x="105" y="272"/>
                    <a:pt x="0" y="23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48"/>
            <p:cNvSpPr/>
            <p:nvPr/>
          </p:nvSpPr>
          <p:spPr>
            <a:xfrm>
              <a:off x="4237675" y="4200725"/>
              <a:ext cx="13100" cy="5775"/>
            </a:xfrm>
            <a:custGeom>
              <a:avLst/>
              <a:gdLst/>
              <a:ahLst/>
              <a:cxnLst/>
              <a:rect l="l" t="t" r="r" b="b"/>
              <a:pathLst>
                <a:path w="524" h="231" extrusionOk="0">
                  <a:moveTo>
                    <a:pt x="1" y="188"/>
                  </a:moveTo>
                  <a:cubicBezTo>
                    <a:pt x="126" y="0"/>
                    <a:pt x="398" y="0"/>
                    <a:pt x="524" y="188"/>
                  </a:cubicBezTo>
                  <a:cubicBezTo>
                    <a:pt x="356" y="230"/>
                    <a:pt x="168" y="230"/>
                    <a:pt x="1" y="18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48"/>
            <p:cNvSpPr/>
            <p:nvPr/>
          </p:nvSpPr>
          <p:spPr>
            <a:xfrm>
              <a:off x="4960075" y="4079350"/>
              <a:ext cx="66975" cy="27225"/>
            </a:xfrm>
            <a:custGeom>
              <a:avLst/>
              <a:gdLst/>
              <a:ahLst/>
              <a:cxnLst/>
              <a:rect l="l" t="t" r="r" b="b"/>
              <a:pathLst>
                <a:path w="2679" h="1089" extrusionOk="0">
                  <a:moveTo>
                    <a:pt x="0" y="105"/>
                  </a:moveTo>
                  <a:cubicBezTo>
                    <a:pt x="147" y="85"/>
                    <a:pt x="314" y="1"/>
                    <a:pt x="439" y="43"/>
                  </a:cubicBezTo>
                  <a:cubicBezTo>
                    <a:pt x="1172" y="273"/>
                    <a:pt x="1946" y="85"/>
                    <a:pt x="2678" y="294"/>
                  </a:cubicBezTo>
                  <a:cubicBezTo>
                    <a:pt x="2239" y="775"/>
                    <a:pt x="1632" y="1068"/>
                    <a:pt x="983" y="1089"/>
                  </a:cubicBezTo>
                  <a:cubicBezTo>
                    <a:pt x="921" y="1089"/>
                    <a:pt x="879" y="1089"/>
                    <a:pt x="816" y="1089"/>
                  </a:cubicBezTo>
                  <a:cubicBezTo>
                    <a:pt x="774" y="566"/>
                    <a:pt x="42" y="629"/>
                    <a:pt x="0" y="10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48"/>
            <p:cNvSpPr/>
            <p:nvPr/>
          </p:nvSpPr>
          <p:spPr>
            <a:xfrm>
              <a:off x="4871150" y="4086675"/>
              <a:ext cx="20425" cy="25150"/>
            </a:xfrm>
            <a:custGeom>
              <a:avLst/>
              <a:gdLst/>
              <a:ahLst/>
              <a:cxnLst/>
              <a:rect l="l" t="t" r="r" b="b"/>
              <a:pathLst>
                <a:path w="817" h="1006" extrusionOk="0">
                  <a:moveTo>
                    <a:pt x="377" y="1"/>
                  </a:moveTo>
                  <a:lnTo>
                    <a:pt x="544" y="1"/>
                  </a:lnTo>
                  <a:cubicBezTo>
                    <a:pt x="460" y="315"/>
                    <a:pt x="753" y="482"/>
                    <a:pt x="816" y="754"/>
                  </a:cubicBezTo>
                  <a:cubicBezTo>
                    <a:pt x="523" y="1005"/>
                    <a:pt x="272" y="670"/>
                    <a:pt x="0" y="712"/>
                  </a:cubicBezTo>
                  <a:cubicBezTo>
                    <a:pt x="0" y="398"/>
                    <a:pt x="42" y="126"/>
                    <a:pt x="377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48"/>
            <p:cNvSpPr/>
            <p:nvPr/>
          </p:nvSpPr>
          <p:spPr>
            <a:xfrm>
              <a:off x="4951175" y="4130100"/>
              <a:ext cx="16750" cy="14150"/>
            </a:xfrm>
            <a:custGeom>
              <a:avLst/>
              <a:gdLst/>
              <a:ahLst/>
              <a:cxnLst/>
              <a:rect l="l" t="t" r="r" b="b"/>
              <a:pathLst>
                <a:path w="670" h="566" extrusionOk="0">
                  <a:moveTo>
                    <a:pt x="649" y="398"/>
                  </a:moveTo>
                  <a:cubicBezTo>
                    <a:pt x="544" y="565"/>
                    <a:pt x="398" y="565"/>
                    <a:pt x="251" y="544"/>
                  </a:cubicBezTo>
                  <a:cubicBezTo>
                    <a:pt x="105" y="524"/>
                    <a:pt x="0" y="356"/>
                    <a:pt x="63" y="210"/>
                  </a:cubicBezTo>
                  <a:cubicBezTo>
                    <a:pt x="105" y="63"/>
                    <a:pt x="293" y="0"/>
                    <a:pt x="419" y="84"/>
                  </a:cubicBezTo>
                  <a:cubicBezTo>
                    <a:pt x="565" y="147"/>
                    <a:pt x="670" y="231"/>
                    <a:pt x="649" y="398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48"/>
            <p:cNvSpPr/>
            <p:nvPr/>
          </p:nvSpPr>
          <p:spPr>
            <a:xfrm>
              <a:off x="5042200" y="41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09" y="85"/>
                  </a:moveTo>
                  <a:cubicBezTo>
                    <a:pt x="188" y="126"/>
                    <a:pt x="167" y="210"/>
                    <a:pt x="126" y="210"/>
                  </a:cubicBezTo>
                  <a:cubicBezTo>
                    <a:pt x="105" y="231"/>
                    <a:pt x="42" y="189"/>
                    <a:pt x="0" y="168"/>
                  </a:cubicBezTo>
                  <a:cubicBezTo>
                    <a:pt x="21" y="105"/>
                    <a:pt x="21" y="22"/>
                    <a:pt x="63" y="22"/>
                  </a:cubicBezTo>
                  <a:cubicBezTo>
                    <a:pt x="105" y="1"/>
                    <a:pt x="147" y="43"/>
                    <a:pt x="209" y="85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48"/>
            <p:cNvSpPr/>
            <p:nvPr/>
          </p:nvSpPr>
          <p:spPr>
            <a:xfrm>
              <a:off x="4860150" y="4186075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63" y="0"/>
                  </a:moveTo>
                  <a:lnTo>
                    <a:pt x="210" y="63"/>
                  </a:lnTo>
                  <a:cubicBezTo>
                    <a:pt x="189" y="105"/>
                    <a:pt x="168" y="189"/>
                    <a:pt x="126" y="189"/>
                  </a:cubicBezTo>
                  <a:cubicBezTo>
                    <a:pt x="105" y="210"/>
                    <a:pt x="43" y="168"/>
                    <a:pt x="1" y="147"/>
                  </a:cubicBezTo>
                  <a:cubicBezTo>
                    <a:pt x="22" y="84"/>
                    <a:pt x="22" y="42"/>
                    <a:pt x="63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48"/>
            <p:cNvSpPr/>
            <p:nvPr/>
          </p:nvSpPr>
          <p:spPr>
            <a:xfrm>
              <a:off x="4869575" y="4104475"/>
              <a:ext cx="2100" cy="1575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84" y="0"/>
                  </a:moveTo>
                  <a:lnTo>
                    <a:pt x="42" y="6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48"/>
            <p:cNvSpPr/>
            <p:nvPr/>
          </p:nvSpPr>
          <p:spPr>
            <a:xfrm>
              <a:off x="5084025" y="4095575"/>
              <a:ext cx="31425" cy="38725"/>
            </a:xfrm>
            <a:custGeom>
              <a:avLst/>
              <a:gdLst/>
              <a:ahLst/>
              <a:cxnLst/>
              <a:rect l="l" t="t" r="r" b="b"/>
              <a:pathLst>
                <a:path w="1257" h="1549" extrusionOk="0">
                  <a:moveTo>
                    <a:pt x="1256" y="586"/>
                  </a:moveTo>
                  <a:cubicBezTo>
                    <a:pt x="1215" y="984"/>
                    <a:pt x="733" y="1151"/>
                    <a:pt x="545" y="1528"/>
                  </a:cubicBezTo>
                  <a:cubicBezTo>
                    <a:pt x="461" y="1549"/>
                    <a:pt x="378" y="1528"/>
                    <a:pt x="315" y="1486"/>
                  </a:cubicBezTo>
                  <a:cubicBezTo>
                    <a:pt x="147" y="1256"/>
                    <a:pt x="1" y="858"/>
                    <a:pt x="106" y="712"/>
                  </a:cubicBezTo>
                  <a:cubicBezTo>
                    <a:pt x="294" y="440"/>
                    <a:pt x="482" y="84"/>
                    <a:pt x="838" y="42"/>
                  </a:cubicBezTo>
                  <a:cubicBezTo>
                    <a:pt x="1110" y="0"/>
                    <a:pt x="1235" y="252"/>
                    <a:pt x="1256" y="586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48"/>
            <p:cNvSpPr/>
            <p:nvPr/>
          </p:nvSpPr>
          <p:spPr>
            <a:xfrm>
              <a:off x="5794925" y="4131675"/>
              <a:ext cx="34025" cy="31400"/>
            </a:xfrm>
            <a:custGeom>
              <a:avLst/>
              <a:gdLst/>
              <a:ahLst/>
              <a:cxnLst/>
              <a:rect l="l" t="t" r="r" b="b"/>
              <a:pathLst>
                <a:path w="1361" h="1256" extrusionOk="0">
                  <a:moveTo>
                    <a:pt x="209" y="0"/>
                  </a:moveTo>
                  <a:cubicBezTo>
                    <a:pt x="314" y="0"/>
                    <a:pt x="419" y="21"/>
                    <a:pt x="419" y="126"/>
                  </a:cubicBezTo>
                  <a:cubicBezTo>
                    <a:pt x="419" y="419"/>
                    <a:pt x="502" y="565"/>
                    <a:pt x="816" y="419"/>
                  </a:cubicBezTo>
                  <a:cubicBezTo>
                    <a:pt x="1151" y="272"/>
                    <a:pt x="1256" y="544"/>
                    <a:pt x="1297" y="774"/>
                  </a:cubicBezTo>
                  <a:cubicBezTo>
                    <a:pt x="1360" y="1046"/>
                    <a:pt x="1088" y="1088"/>
                    <a:pt x="921" y="1151"/>
                  </a:cubicBezTo>
                  <a:cubicBezTo>
                    <a:pt x="649" y="1256"/>
                    <a:pt x="356" y="1130"/>
                    <a:pt x="230" y="900"/>
                  </a:cubicBezTo>
                  <a:cubicBezTo>
                    <a:pt x="63" y="649"/>
                    <a:pt x="0" y="356"/>
                    <a:pt x="63" y="63"/>
                  </a:cubicBezTo>
                  <a:cubicBezTo>
                    <a:pt x="84" y="42"/>
                    <a:pt x="168" y="21"/>
                    <a:pt x="209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48"/>
            <p:cNvSpPr/>
            <p:nvPr/>
          </p:nvSpPr>
          <p:spPr>
            <a:xfrm>
              <a:off x="5046900" y="4113350"/>
              <a:ext cx="15200" cy="13625"/>
            </a:xfrm>
            <a:custGeom>
              <a:avLst/>
              <a:gdLst/>
              <a:ahLst/>
              <a:cxnLst/>
              <a:rect l="l" t="t" r="r" b="b"/>
              <a:pathLst>
                <a:path w="608" h="545" extrusionOk="0">
                  <a:moveTo>
                    <a:pt x="398" y="22"/>
                  </a:moveTo>
                  <a:cubicBezTo>
                    <a:pt x="523" y="43"/>
                    <a:pt x="607" y="168"/>
                    <a:pt x="565" y="294"/>
                  </a:cubicBezTo>
                  <a:cubicBezTo>
                    <a:pt x="544" y="524"/>
                    <a:pt x="335" y="524"/>
                    <a:pt x="168" y="524"/>
                  </a:cubicBezTo>
                  <a:cubicBezTo>
                    <a:pt x="0" y="545"/>
                    <a:pt x="84" y="398"/>
                    <a:pt x="84" y="357"/>
                  </a:cubicBezTo>
                  <a:cubicBezTo>
                    <a:pt x="105" y="106"/>
                    <a:pt x="210" y="1"/>
                    <a:pt x="398" y="22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48"/>
            <p:cNvSpPr/>
            <p:nvPr/>
          </p:nvSpPr>
          <p:spPr>
            <a:xfrm>
              <a:off x="5746800" y="414160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147" y="210"/>
                  </a:moveTo>
                  <a:cubicBezTo>
                    <a:pt x="105" y="189"/>
                    <a:pt x="21" y="189"/>
                    <a:pt x="21" y="147"/>
                  </a:cubicBezTo>
                  <a:cubicBezTo>
                    <a:pt x="0" y="105"/>
                    <a:pt x="42" y="43"/>
                    <a:pt x="63" y="1"/>
                  </a:cubicBezTo>
                  <a:cubicBezTo>
                    <a:pt x="126" y="22"/>
                    <a:pt x="189" y="43"/>
                    <a:pt x="209" y="64"/>
                  </a:cubicBezTo>
                  <a:cubicBezTo>
                    <a:pt x="230" y="105"/>
                    <a:pt x="168" y="168"/>
                    <a:pt x="147" y="21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48"/>
            <p:cNvSpPr/>
            <p:nvPr/>
          </p:nvSpPr>
          <p:spPr>
            <a:xfrm>
              <a:off x="4935475" y="4194950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1" y="147"/>
                  </a:moveTo>
                  <a:cubicBezTo>
                    <a:pt x="22" y="85"/>
                    <a:pt x="22" y="22"/>
                    <a:pt x="63" y="1"/>
                  </a:cubicBezTo>
                  <a:cubicBezTo>
                    <a:pt x="105" y="1"/>
                    <a:pt x="168" y="43"/>
                    <a:pt x="210" y="64"/>
                  </a:cubicBezTo>
                  <a:cubicBezTo>
                    <a:pt x="189" y="106"/>
                    <a:pt x="168" y="189"/>
                    <a:pt x="147" y="210"/>
                  </a:cubicBezTo>
                  <a:cubicBezTo>
                    <a:pt x="105" y="210"/>
                    <a:pt x="43" y="168"/>
                    <a:pt x="1" y="147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48"/>
            <p:cNvSpPr/>
            <p:nvPr/>
          </p:nvSpPr>
          <p:spPr>
            <a:xfrm>
              <a:off x="5099200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lnTo>
                    <a:pt x="168" y="209"/>
                  </a:lnTo>
                  <a:cubicBezTo>
                    <a:pt x="105" y="189"/>
                    <a:pt x="43" y="168"/>
                    <a:pt x="22" y="147"/>
                  </a:cubicBezTo>
                  <a:cubicBezTo>
                    <a:pt x="1" y="105"/>
                    <a:pt x="64" y="42"/>
                    <a:pt x="8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48"/>
            <p:cNvSpPr/>
            <p:nvPr/>
          </p:nvSpPr>
          <p:spPr>
            <a:xfrm>
              <a:off x="5764575" y="4158875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89"/>
                    <a:pt x="147" y="209"/>
                  </a:cubicBezTo>
                  <a:cubicBezTo>
                    <a:pt x="126" y="209"/>
                    <a:pt x="63" y="168"/>
                    <a:pt x="1" y="147"/>
                  </a:cubicBezTo>
                  <a:cubicBezTo>
                    <a:pt x="22" y="105"/>
                    <a:pt x="42" y="21"/>
                    <a:pt x="84" y="0"/>
                  </a:cubicBezTo>
                  <a:cubicBezTo>
                    <a:pt x="105" y="0"/>
                    <a:pt x="168" y="63"/>
                    <a:pt x="231" y="63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718077-6A67-143F-EE5D-B8F19822F60C}"/>
              </a:ext>
            </a:extLst>
          </p:cNvPr>
          <p:cNvSpPr txBox="1"/>
          <p:nvPr/>
        </p:nvSpPr>
        <p:spPr>
          <a:xfrm>
            <a:off x="644100" y="1402736"/>
            <a:ext cx="8226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  <a:latin typeface="Raleway"/>
                <a:sym typeface="Raleway"/>
              </a:rPr>
              <a:t>Programming language: Python 	  		Google </a:t>
            </a: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Colab</a:t>
            </a:r>
            <a:r>
              <a:rPr lang="en-US" sz="1400" dirty="0">
                <a:solidFill>
                  <a:schemeClr val="accent3"/>
                </a:solidFill>
                <a:latin typeface="Raleway"/>
                <a:sym typeface="Raleway"/>
              </a:rPr>
              <a:t> (Google </a:t>
            </a: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Colaboratory</a:t>
            </a:r>
            <a:r>
              <a:rPr lang="en-US" sz="1400" dirty="0">
                <a:solidFill>
                  <a:schemeClr val="accent3"/>
                </a:solidFill>
                <a:latin typeface="Raleway"/>
                <a:sym typeface="Raleway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51"/>
          <p:cNvSpPr/>
          <p:nvPr/>
        </p:nvSpPr>
        <p:spPr>
          <a:xfrm>
            <a:off x="2482886" y="985725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6" name="Google Shape;7556;p51"/>
          <p:cNvSpPr txBox="1">
            <a:spLocks noGrp="1"/>
          </p:cNvSpPr>
          <p:nvPr>
            <p:ph type="title"/>
          </p:nvPr>
        </p:nvSpPr>
        <p:spPr>
          <a:xfrm>
            <a:off x="2643450" y="2197025"/>
            <a:ext cx="3857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7557" name="Google Shape;7557;p51"/>
          <p:cNvSpPr txBox="1">
            <a:spLocks noGrp="1"/>
          </p:cNvSpPr>
          <p:nvPr>
            <p:ph type="subTitle" idx="1"/>
          </p:nvPr>
        </p:nvSpPr>
        <p:spPr>
          <a:xfrm>
            <a:off x="3140316" y="3591687"/>
            <a:ext cx="28641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features &amp;</a:t>
            </a:r>
            <a:br>
              <a:rPr lang="en" dirty="0"/>
            </a:br>
            <a:r>
              <a:rPr lang="en" dirty="0"/>
              <a:t>quality of the dataset </a:t>
            </a:r>
            <a:endParaRPr dirty="0"/>
          </a:p>
        </p:txBody>
      </p:sp>
      <p:sp>
        <p:nvSpPr>
          <p:cNvPr id="7558" name="Google Shape;7558;p51"/>
          <p:cNvSpPr txBox="1">
            <a:spLocks noGrp="1"/>
          </p:cNvSpPr>
          <p:nvPr>
            <p:ph type="title" idx="2"/>
          </p:nvPr>
        </p:nvSpPr>
        <p:spPr>
          <a:xfrm>
            <a:off x="3844116" y="1425648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559" name="Google Shape;7559;p51"/>
          <p:cNvGrpSpPr/>
          <p:nvPr/>
        </p:nvGrpSpPr>
        <p:grpSpPr>
          <a:xfrm>
            <a:off x="2799464" y="3286264"/>
            <a:ext cx="3553525" cy="175275"/>
            <a:chOff x="3998100" y="4633825"/>
            <a:chExt cx="2329875" cy="175275"/>
          </a:xfrm>
        </p:grpSpPr>
        <p:sp>
          <p:nvSpPr>
            <p:cNvPr id="7560" name="Google Shape;7560;p51"/>
            <p:cNvSpPr/>
            <p:nvPr/>
          </p:nvSpPr>
          <p:spPr>
            <a:xfrm>
              <a:off x="4853875" y="4633825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1"/>
            <p:cNvSpPr/>
            <p:nvPr/>
          </p:nvSpPr>
          <p:spPr>
            <a:xfrm>
              <a:off x="4232975" y="4637500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1"/>
            <p:cNvSpPr/>
            <p:nvPr/>
          </p:nvSpPr>
          <p:spPr>
            <a:xfrm>
              <a:off x="5753075" y="464115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1"/>
            <p:cNvSpPr/>
            <p:nvPr/>
          </p:nvSpPr>
          <p:spPr>
            <a:xfrm>
              <a:off x="3998100" y="4643250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1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1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1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1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1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1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1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1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1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1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1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1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1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1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1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1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1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1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1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1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1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1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1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1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1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1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1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1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1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1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1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1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1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1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1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9" name="Google Shape;7599;p51"/>
          <p:cNvSpPr/>
          <p:nvPr/>
        </p:nvSpPr>
        <p:spPr>
          <a:xfrm flipH="1">
            <a:off x="6004429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51"/>
          <p:cNvSpPr/>
          <p:nvPr/>
        </p:nvSpPr>
        <p:spPr>
          <a:xfrm flipH="1">
            <a:off x="2252104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40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4" name="Google Shape;8264;p61"/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Attributes description</a:t>
            </a:r>
            <a:endParaRPr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7E4254-2D34-68C4-B0D5-7F8952278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52989"/>
              </p:ext>
            </p:extLst>
          </p:nvPr>
        </p:nvGraphicFramePr>
        <p:xfrm>
          <a:off x="415589" y="1552890"/>
          <a:ext cx="3825503" cy="3095943"/>
        </p:xfrm>
        <a:graphic>
          <a:graphicData uri="http://schemas.openxmlformats.org/drawingml/2006/table">
            <a:tbl>
              <a:tblPr/>
              <a:tblGrid>
                <a:gridCol w="370137">
                  <a:extLst>
                    <a:ext uri="{9D8B030D-6E8A-4147-A177-3AD203B41FA5}">
                      <a16:colId xmlns:a16="http://schemas.microsoft.com/office/drawing/2014/main" val="170292796"/>
                    </a:ext>
                  </a:extLst>
                </a:gridCol>
                <a:gridCol w="1065376">
                  <a:extLst>
                    <a:ext uri="{9D8B030D-6E8A-4147-A177-3AD203B41FA5}">
                      <a16:colId xmlns:a16="http://schemas.microsoft.com/office/drawing/2014/main" val="386043149"/>
                    </a:ext>
                  </a:extLst>
                </a:gridCol>
                <a:gridCol w="1865883">
                  <a:extLst>
                    <a:ext uri="{9D8B030D-6E8A-4147-A177-3AD203B41FA5}">
                      <a16:colId xmlns:a16="http://schemas.microsoft.com/office/drawing/2014/main" val="2414250886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745465121"/>
                    </a:ext>
                  </a:extLst>
                </a:gridCol>
              </a:tblGrid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Description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 type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6126"/>
                  </a:ext>
                </a:extLst>
              </a:tr>
              <a:tr h="253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enrollee_id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Unique ID for candidate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75220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2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 code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371389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3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_development _index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Development index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of the city (scaled)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064138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4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gender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Gender of candidate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44815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5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relevant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_experience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Relevant experience of candidate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96449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enrolled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_university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 of University course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currently enrolled (if any)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08329"/>
                  </a:ext>
                </a:extLst>
              </a:tr>
              <a:tr h="4906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7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_level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 level of candidate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1219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9C2759-5F74-64CC-A6D5-D7843113F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52114"/>
              </p:ext>
            </p:extLst>
          </p:nvPr>
        </p:nvGraphicFramePr>
        <p:xfrm>
          <a:off x="4570603" y="1552890"/>
          <a:ext cx="4157808" cy="3097396"/>
        </p:xfrm>
        <a:graphic>
          <a:graphicData uri="http://schemas.openxmlformats.org/drawingml/2006/table">
            <a:tbl>
              <a:tblPr/>
              <a:tblGrid>
                <a:gridCol w="370137">
                  <a:extLst>
                    <a:ext uri="{9D8B030D-6E8A-4147-A177-3AD203B41FA5}">
                      <a16:colId xmlns:a16="http://schemas.microsoft.com/office/drawing/2014/main" val="2405931698"/>
                    </a:ext>
                  </a:extLst>
                </a:gridCol>
                <a:gridCol w="935190">
                  <a:extLst>
                    <a:ext uri="{9D8B030D-6E8A-4147-A177-3AD203B41FA5}">
                      <a16:colId xmlns:a16="http://schemas.microsoft.com/office/drawing/2014/main" val="4005721138"/>
                    </a:ext>
                  </a:extLst>
                </a:gridCol>
                <a:gridCol w="2328374">
                  <a:extLst>
                    <a:ext uri="{9D8B030D-6E8A-4147-A177-3AD203B41FA5}">
                      <a16:colId xmlns:a16="http://schemas.microsoft.com/office/drawing/2014/main" val="2161248582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1841645492"/>
                    </a:ext>
                  </a:extLst>
                </a:gridCol>
              </a:tblGrid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Description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 type</a:t>
                      </a:r>
                      <a:endParaRPr lang="en-US" sz="10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428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major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_discipline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 major discipline of candidate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719183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9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Candidate total experience (years)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36439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10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_size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Number of employees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in current employer's company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662721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11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_type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 of current employer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278012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12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last_new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_job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Difference in years between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the previous job and current job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100" b="1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94489"/>
                  </a:ext>
                </a:extLst>
              </a:tr>
              <a:tr h="2068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13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training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_hours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Training hours completed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811330"/>
                  </a:ext>
                </a:extLst>
              </a:tr>
              <a:tr h="324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1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14</a:t>
                      </a:r>
                      <a:endParaRPr lang="en-VN" sz="110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target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0 – Stay, 1 – Leave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100" dirty="0">
                        <a:effectLst/>
                        <a:latin typeface="Raleway" pitchFamily="2" charset="77"/>
                      </a:endParaRPr>
                    </a:p>
                  </a:txBody>
                  <a:tcPr marL="44575" marR="44575" marT="44575" marB="44575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09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3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0732EC-4A55-9F12-E37C-3986C91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29789"/>
              </p:ext>
            </p:extLst>
          </p:nvPr>
        </p:nvGraphicFramePr>
        <p:xfrm>
          <a:off x="481639" y="1814703"/>
          <a:ext cx="3936721" cy="2673222"/>
        </p:xfrm>
        <a:graphic>
          <a:graphicData uri="http://schemas.openxmlformats.org/drawingml/2006/table">
            <a:tbl>
              <a:tblPr/>
              <a:tblGrid>
                <a:gridCol w="333961">
                  <a:extLst>
                    <a:ext uri="{9D8B030D-6E8A-4147-A177-3AD203B41FA5}">
                      <a16:colId xmlns:a16="http://schemas.microsoft.com/office/drawing/2014/main" val="3964393205"/>
                    </a:ext>
                  </a:extLst>
                </a:gridCol>
                <a:gridCol w="1405085">
                  <a:extLst>
                    <a:ext uri="{9D8B030D-6E8A-4147-A177-3AD203B41FA5}">
                      <a16:colId xmlns:a16="http://schemas.microsoft.com/office/drawing/2014/main" val="1223524958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812767698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860345070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2570332801"/>
                    </a:ext>
                  </a:extLst>
                </a:gridCol>
                <a:gridCol w="553932">
                  <a:extLst>
                    <a:ext uri="{9D8B030D-6E8A-4147-A177-3AD203B41FA5}">
                      <a16:colId xmlns:a16="http://schemas.microsoft.com/office/drawing/2014/main" val="1832329463"/>
                    </a:ext>
                  </a:extLst>
                </a:gridCol>
              </a:tblGrid>
              <a:tr h="4081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Missing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30100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1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enrollee_id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744035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2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city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700421"/>
                  </a:ext>
                </a:extLst>
              </a:tr>
              <a:tr h="4695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3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city_development _index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899505"/>
                  </a:ext>
                </a:extLst>
              </a:tr>
              <a:tr h="285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4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gender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14650</a:t>
                      </a:r>
                      <a:endParaRPr lang="en-VN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4508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VN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6402187"/>
                  </a:ext>
                </a:extLst>
              </a:tr>
              <a:tr h="4695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5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relevant</a:t>
                      </a:r>
                      <a:b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_experience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71860"/>
                  </a:ext>
                </a:extLst>
              </a:tr>
              <a:tr h="4695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6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enrolled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_university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18772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386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VN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46012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B3F9A-B338-2C3D-2B1D-A78A22CE4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24651"/>
              </p:ext>
            </p:extLst>
          </p:nvPr>
        </p:nvGraphicFramePr>
        <p:xfrm>
          <a:off x="4725641" y="1814703"/>
          <a:ext cx="3866829" cy="2673222"/>
        </p:xfrm>
        <a:graphic>
          <a:graphicData uri="http://schemas.openxmlformats.org/drawingml/2006/table">
            <a:tbl>
              <a:tblPr/>
              <a:tblGrid>
                <a:gridCol w="316179">
                  <a:extLst>
                    <a:ext uri="{9D8B030D-6E8A-4147-A177-3AD203B41FA5}">
                      <a16:colId xmlns:a16="http://schemas.microsoft.com/office/drawing/2014/main" val="3938593673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9647249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02935010"/>
                    </a:ext>
                  </a:extLst>
                </a:gridCol>
                <a:gridCol w="545911">
                  <a:extLst>
                    <a:ext uri="{9D8B030D-6E8A-4147-A177-3AD203B41FA5}">
                      <a16:colId xmlns:a16="http://schemas.microsoft.com/office/drawing/2014/main" val="1739332421"/>
                    </a:ext>
                  </a:extLst>
                </a:gridCol>
                <a:gridCol w="592009">
                  <a:extLst>
                    <a:ext uri="{9D8B030D-6E8A-4147-A177-3AD203B41FA5}">
                      <a16:colId xmlns:a16="http://schemas.microsoft.com/office/drawing/2014/main" val="2082811489"/>
                    </a:ext>
                  </a:extLst>
                </a:gridCol>
                <a:gridCol w="573770">
                  <a:extLst>
                    <a:ext uri="{9D8B030D-6E8A-4147-A177-3AD203B41FA5}">
                      <a16:colId xmlns:a16="http://schemas.microsoft.com/office/drawing/2014/main" val="1034204010"/>
                    </a:ext>
                  </a:extLst>
                </a:gridCol>
              </a:tblGrid>
              <a:tr h="2641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No.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Attribute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Data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Type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Count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Missing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Unique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Value</a:t>
                      </a:r>
                      <a:endParaRPr lang="en-US" sz="1000" b="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76945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7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education_level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18698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460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VN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367874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8</a:t>
                      </a:r>
                      <a:endParaRPr lang="en-VN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major_discipline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 dirty="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16345</a:t>
                      </a:r>
                      <a:endParaRPr lang="en-VN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2813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9678609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9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experience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19093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127213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10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company_size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13220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5938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932573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11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company_type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13018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6140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036955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12</a:t>
                      </a:r>
                      <a:endParaRPr lang="en-VN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last_new_job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aleway" pitchFamily="2" charset="77"/>
                        </a:rPr>
                        <a:t>string</a:t>
                      </a:r>
                      <a:endParaRPr lang="en-US" sz="1200"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18735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  <a:endParaRPr lang="en-VN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08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313582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13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training_hours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int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206712"/>
                  </a:ext>
                </a:extLst>
              </a:tr>
              <a:tr h="2213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14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target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Raleway" pitchFamily="2" charset="77"/>
                        </a:rPr>
                        <a:t>float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Raleway" pitchFamily="2" charset="77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19158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20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VN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VN" sz="12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299" marR="50299" marT="50299" marB="50299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4792006"/>
                  </a:ext>
                </a:extLst>
              </a:tr>
            </a:tbl>
          </a:graphicData>
        </a:graphic>
      </p:graphicFrame>
      <p:sp>
        <p:nvSpPr>
          <p:cNvPr id="8" name="Google Shape;8264;p61">
            <a:extLst>
              <a:ext uri="{FF2B5EF4-FFF2-40B4-BE49-F238E27FC236}">
                <a16:creationId xmlns:a16="http://schemas.microsoft.com/office/drawing/2014/main" id="{B7356E30-823B-0529-6DF4-424818A8F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70018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Dataset description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30584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7"/>
          <p:cNvSpPr/>
          <p:nvPr/>
        </p:nvSpPr>
        <p:spPr>
          <a:xfrm>
            <a:off x="2521324" y="937644"/>
            <a:ext cx="4181103" cy="3274036"/>
          </a:xfrm>
          <a:custGeom>
            <a:avLst/>
            <a:gdLst/>
            <a:ahLst/>
            <a:cxnLst/>
            <a:rect l="l" t="t" r="r" b="b"/>
            <a:pathLst>
              <a:path w="15784" h="15784" extrusionOk="0">
                <a:moveTo>
                  <a:pt x="1" y="1"/>
                </a:moveTo>
                <a:lnTo>
                  <a:pt x="1" y="15783"/>
                </a:lnTo>
                <a:lnTo>
                  <a:pt x="15783" y="15783"/>
                </a:lnTo>
                <a:lnTo>
                  <a:pt x="15783" y="1"/>
                </a:ln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0" name="Google Shape;7360;p47"/>
          <p:cNvSpPr/>
          <p:nvPr/>
        </p:nvSpPr>
        <p:spPr>
          <a:xfrm>
            <a:off x="3516407" y="3637954"/>
            <a:ext cx="2190938" cy="212"/>
          </a:xfrm>
          <a:custGeom>
            <a:avLst/>
            <a:gdLst/>
            <a:ahLst/>
            <a:cxnLst/>
            <a:rect l="l" t="t" r="r" b="b"/>
            <a:pathLst>
              <a:path w="10409" h="1" fill="none" extrusionOk="0">
                <a:moveTo>
                  <a:pt x="1" y="0"/>
                </a:moveTo>
                <a:lnTo>
                  <a:pt x="10408" y="0"/>
                </a:lnTo>
              </a:path>
            </a:pathLst>
          </a:custGeom>
          <a:noFill/>
          <a:ln w="3850" cap="flat" cmpd="sng">
            <a:solidFill>
              <a:srgbClr val="92807D"/>
            </a:solidFill>
            <a:prstDash val="solid"/>
            <a:miter lim="118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47"/>
          <p:cNvSpPr txBox="1">
            <a:spLocks noGrp="1"/>
          </p:cNvSpPr>
          <p:nvPr>
            <p:ph type="title"/>
          </p:nvPr>
        </p:nvSpPr>
        <p:spPr>
          <a:xfrm>
            <a:off x="2762664" y="2432386"/>
            <a:ext cx="3698421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</a:t>
            </a:r>
            <a:r>
              <a:rPr lang="en-US" sz="4400" dirty="0"/>
              <a:t>Data Analysis</a:t>
            </a:r>
            <a:endParaRPr dirty="0"/>
          </a:p>
        </p:txBody>
      </p:sp>
      <p:sp>
        <p:nvSpPr>
          <p:cNvPr id="7363" name="Google Shape;7363;p47"/>
          <p:cNvSpPr/>
          <p:nvPr/>
        </p:nvSpPr>
        <p:spPr>
          <a:xfrm>
            <a:off x="2252104" y="769214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4" name="Google Shape;7364;p47"/>
          <p:cNvSpPr txBox="1">
            <a:spLocks noGrp="1"/>
          </p:cNvSpPr>
          <p:nvPr>
            <p:ph type="title" idx="2"/>
          </p:nvPr>
        </p:nvSpPr>
        <p:spPr>
          <a:xfrm>
            <a:off x="3844116" y="1334136"/>
            <a:ext cx="14565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365" name="Google Shape;7365;p47"/>
          <p:cNvSpPr/>
          <p:nvPr/>
        </p:nvSpPr>
        <p:spPr>
          <a:xfrm>
            <a:off x="6004429" y="3461539"/>
            <a:ext cx="985447" cy="1030488"/>
          </a:xfrm>
          <a:custGeom>
            <a:avLst/>
            <a:gdLst/>
            <a:ahLst/>
            <a:cxnLst/>
            <a:rect l="l" t="t" r="r" b="b"/>
            <a:pathLst>
              <a:path w="17306" h="18097" extrusionOk="0">
                <a:moveTo>
                  <a:pt x="12123" y="1"/>
                </a:moveTo>
                <a:lnTo>
                  <a:pt x="0" y="13177"/>
                </a:lnTo>
                <a:lnTo>
                  <a:pt x="44" y="13265"/>
                </a:lnTo>
                <a:lnTo>
                  <a:pt x="132" y="13485"/>
                </a:lnTo>
                <a:lnTo>
                  <a:pt x="308" y="13529"/>
                </a:lnTo>
                <a:lnTo>
                  <a:pt x="483" y="13617"/>
                </a:lnTo>
                <a:lnTo>
                  <a:pt x="571" y="13792"/>
                </a:lnTo>
                <a:lnTo>
                  <a:pt x="659" y="13968"/>
                </a:lnTo>
                <a:lnTo>
                  <a:pt x="835" y="14056"/>
                </a:lnTo>
                <a:lnTo>
                  <a:pt x="1011" y="14100"/>
                </a:lnTo>
                <a:lnTo>
                  <a:pt x="1098" y="14275"/>
                </a:lnTo>
                <a:lnTo>
                  <a:pt x="1142" y="14495"/>
                </a:lnTo>
                <a:lnTo>
                  <a:pt x="1186" y="14495"/>
                </a:lnTo>
                <a:lnTo>
                  <a:pt x="1362" y="14539"/>
                </a:lnTo>
                <a:lnTo>
                  <a:pt x="1538" y="14627"/>
                </a:lnTo>
                <a:lnTo>
                  <a:pt x="1625" y="14802"/>
                </a:lnTo>
                <a:lnTo>
                  <a:pt x="1669" y="14978"/>
                </a:lnTo>
                <a:lnTo>
                  <a:pt x="1713" y="14978"/>
                </a:lnTo>
                <a:lnTo>
                  <a:pt x="1889" y="15066"/>
                </a:lnTo>
                <a:lnTo>
                  <a:pt x="2065" y="15110"/>
                </a:lnTo>
                <a:lnTo>
                  <a:pt x="2109" y="15286"/>
                </a:lnTo>
                <a:lnTo>
                  <a:pt x="2196" y="15461"/>
                </a:lnTo>
                <a:lnTo>
                  <a:pt x="2196" y="15505"/>
                </a:lnTo>
                <a:lnTo>
                  <a:pt x="2416" y="15549"/>
                </a:lnTo>
                <a:lnTo>
                  <a:pt x="2592" y="15593"/>
                </a:lnTo>
                <a:lnTo>
                  <a:pt x="2636" y="15813"/>
                </a:lnTo>
                <a:lnTo>
                  <a:pt x="2723" y="15988"/>
                </a:lnTo>
                <a:lnTo>
                  <a:pt x="2899" y="16032"/>
                </a:lnTo>
                <a:lnTo>
                  <a:pt x="3119" y="16120"/>
                </a:lnTo>
                <a:lnTo>
                  <a:pt x="3163" y="16296"/>
                </a:lnTo>
                <a:lnTo>
                  <a:pt x="3251" y="16471"/>
                </a:lnTo>
                <a:lnTo>
                  <a:pt x="3251" y="16515"/>
                </a:lnTo>
                <a:lnTo>
                  <a:pt x="3426" y="16559"/>
                </a:lnTo>
                <a:lnTo>
                  <a:pt x="3646" y="16603"/>
                </a:lnTo>
                <a:lnTo>
                  <a:pt x="3690" y="16823"/>
                </a:lnTo>
                <a:lnTo>
                  <a:pt x="3778" y="16998"/>
                </a:lnTo>
                <a:lnTo>
                  <a:pt x="3953" y="17042"/>
                </a:lnTo>
                <a:lnTo>
                  <a:pt x="4129" y="17130"/>
                </a:lnTo>
                <a:lnTo>
                  <a:pt x="4217" y="17306"/>
                </a:lnTo>
                <a:lnTo>
                  <a:pt x="4305" y="17482"/>
                </a:lnTo>
                <a:lnTo>
                  <a:pt x="4480" y="17569"/>
                </a:lnTo>
                <a:lnTo>
                  <a:pt x="4656" y="17613"/>
                </a:lnTo>
                <a:lnTo>
                  <a:pt x="4744" y="17789"/>
                </a:lnTo>
                <a:lnTo>
                  <a:pt x="4832" y="18009"/>
                </a:lnTo>
                <a:lnTo>
                  <a:pt x="5007" y="18053"/>
                </a:lnTo>
                <a:lnTo>
                  <a:pt x="5095" y="18097"/>
                </a:lnTo>
                <a:lnTo>
                  <a:pt x="5183" y="18009"/>
                </a:lnTo>
                <a:lnTo>
                  <a:pt x="17305" y="4920"/>
                </a:lnTo>
                <a:lnTo>
                  <a:pt x="17261" y="4876"/>
                </a:lnTo>
                <a:lnTo>
                  <a:pt x="17218" y="4657"/>
                </a:lnTo>
                <a:lnTo>
                  <a:pt x="17174" y="4657"/>
                </a:lnTo>
                <a:lnTo>
                  <a:pt x="16998" y="4613"/>
                </a:lnTo>
                <a:lnTo>
                  <a:pt x="16822" y="4525"/>
                </a:lnTo>
                <a:lnTo>
                  <a:pt x="16734" y="4349"/>
                </a:lnTo>
                <a:lnTo>
                  <a:pt x="16690" y="4173"/>
                </a:lnTo>
                <a:lnTo>
                  <a:pt x="16647" y="4173"/>
                </a:lnTo>
                <a:lnTo>
                  <a:pt x="16471" y="4086"/>
                </a:lnTo>
                <a:lnTo>
                  <a:pt x="16295" y="4042"/>
                </a:lnTo>
                <a:lnTo>
                  <a:pt x="16251" y="3866"/>
                </a:lnTo>
                <a:lnTo>
                  <a:pt x="16163" y="3646"/>
                </a:lnTo>
                <a:lnTo>
                  <a:pt x="15944" y="3602"/>
                </a:lnTo>
                <a:lnTo>
                  <a:pt x="15768" y="3558"/>
                </a:lnTo>
                <a:lnTo>
                  <a:pt x="15724" y="3339"/>
                </a:lnTo>
                <a:lnTo>
                  <a:pt x="15636" y="3163"/>
                </a:lnTo>
                <a:lnTo>
                  <a:pt x="15461" y="3075"/>
                </a:lnTo>
                <a:lnTo>
                  <a:pt x="15241" y="3031"/>
                </a:lnTo>
                <a:lnTo>
                  <a:pt x="15197" y="2856"/>
                </a:lnTo>
                <a:lnTo>
                  <a:pt x="15109" y="2680"/>
                </a:lnTo>
                <a:lnTo>
                  <a:pt x="15109" y="2636"/>
                </a:lnTo>
                <a:lnTo>
                  <a:pt x="14934" y="2592"/>
                </a:lnTo>
                <a:lnTo>
                  <a:pt x="14758" y="2548"/>
                </a:lnTo>
                <a:lnTo>
                  <a:pt x="14670" y="2329"/>
                </a:lnTo>
                <a:lnTo>
                  <a:pt x="14582" y="2153"/>
                </a:lnTo>
                <a:lnTo>
                  <a:pt x="14407" y="2109"/>
                </a:lnTo>
                <a:lnTo>
                  <a:pt x="14231" y="2021"/>
                </a:lnTo>
                <a:lnTo>
                  <a:pt x="14143" y="1846"/>
                </a:lnTo>
                <a:lnTo>
                  <a:pt x="14055" y="1670"/>
                </a:lnTo>
                <a:lnTo>
                  <a:pt x="13880" y="1582"/>
                </a:lnTo>
                <a:lnTo>
                  <a:pt x="13704" y="1538"/>
                </a:lnTo>
                <a:lnTo>
                  <a:pt x="13616" y="1362"/>
                </a:lnTo>
                <a:lnTo>
                  <a:pt x="13572" y="1143"/>
                </a:lnTo>
                <a:lnTo>
                  <a:pt x="13528" y="1143"/>
                </a:lnTo>
                <a:lnTo>
                  <a:pt x="13352" y="1099"/>
                </a:lnTo>
                <a:lnTo>
                  <a:pt x="13177" y="1011"/>
                </a:lnTo>
                <a:lnTo>
                  <a:pt x="13089" y="835"/>
                </a:lnTo>
                <a:lnTo>
                  <a:pt x="13045" y="660"/>
                </a:lnTo>
                <a:lnTo>
                  <a:pt x="13001" y="660"/>
                </a:lnTo>
                <a:lnTo>
                  <a:pt x="12825" y="572"/>
                </a:lnTo>
                <a:lnTo>
                  <a:pt x="12650" y="528"/>
                </a:lnTo>
                <a:lnTo>
                  <a:pt x="12562" y="352"/>
                </a:lnTo>
                <a:lnTo>
                  <a:pt x="12518" y="133"/>
                </a:lnTo>
                <a:lnTo>
                  <a:pt x="12298" y="89"/>
                </a:lnTo>
                <a:lnTo>
                  <a:pt x="121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47"/>
          <p:cNvGrpSpPr/>
          <p:nvPr/>
        </p:nvGrpSpPr>
        <p:grpSpPr>
          <a:xfrm>
            <a:off x="3117056" y="3386649"/>
            <a:ext cx="2918493" cy="528037"/>
            <a:chOff x="4025278" y="4641675"/>
            <a:chExt cx="2283105" cy="528037"/>
          </a:xfrm>
        </p:grpSpPr>
        <p:sp>
          <p:nvSpPr>
            <p:cNvPr id="7367" name="Google Shape;7367;p47"/>
            <p:cNvSpPr/>
            <p:nvPr/>
          </p:nvSpPr>
          <p:spPr>
            <a:xfrm>
              <a:off x="4866425" y="5008562"/>
              <a:ext cx="1023725" cy="161150"/>
            </a:xfrm>
            <a:custGeom>
              <a:avLst/>
              <a:gdLst/>
              <a:ahLst/>
              <a:cxnLst/>
              <a:rect l="l" t="t" r="r" b="b"/>
              <a:pathLst>
                <a:path w="40949" h="6446" extrusionOk="0">
                  <a:moveTo>
                    <a:pt x="2449" y="524"/>
                  </a:moveTo>
                  <a:lnTo>
                    <a:pt x="2993" y="545"/>
                  </a:lnTo>
                  <a:cubicBezTo>
                    <a:pt x="3055" y="629"/>
                    <a:pt x="3097" y="629"/>
                    <a:pt x="3160" y="566"/>
                  </a:cubicBezTo>
                  <a:cubicBezTo>
                    <a:pt x="3641" y="503"/>
                    <a:pt x="4123" y="503"/>
                    <a:pt x="4583" y="587"/>
                  </a:cubicBezTo>
                  <a:cubicBezTo>
                    <a:pt x="4646" y="670"/>
                    <a:pt x="4667" y="775"/>
                    <a:pt x="4729" y="796"/>
                  </a:cubicBezTo>
                  <a:cubicBezTo>
                    <a:pt x="4897" y="838"/>
                    <a:pt x="4918" y="691"/>
                    <a:pt x="4939" y="587"/>
                  </a:cubicBezTo>
                  <a:cubicBezTo>
                    <a:pt x="5587" y="503"/>
                    <a:pt x="6257" y="503"/>
                    <a:pt x="6905" y="587"/>
                  </a:cubicBezTo>
                  <a:cubicBezTo>
                    <a:pt x="7261" y="984"/>
                    <a:pt x="7428" y="984"/>
                    <a:pt x="7784" y="587"/>
                  </a:cubicBezTo>
                  <a:cubicBezTo>
                    <a:pt x="8600" y="503"/>
                    <a:pt x="9437" y="503"/>
                    <a:pt x="10274" y="608"/>
                  </a:cubicBezTo>
                  <a:cubicBezTo>
                    <a:pt x="10316" y="670"/>
                    <a:pt x="10337" y="796"/>
                    <a:pt x="10400" y="817"/>
                  </a:cubicBezTo>
                  <a:cubicBezTo>
                    <a:pt x="10567" y="859"/>
                    <a:pt x="10588" y="712"/>
                    <a:pt x="10630" y="608"/>
                  </a:cubicBezTo>
                  <a:lnTo>
                    <a:pt x="10985" y="608"/>
                  </a:lnTo>
                  <a:cubicBezTo>
                    <a:pt x="11237" y="963"/>
                    <a:pt x="11278" y="963"/>
                    <a:pt x="11509" y="587"/>
                  </a:cubicBezTo>
                  <a:cubicBezTo>
                    <a:pt x="12157" y="524"/>
                    <a:pt x="12806" y="524"/>
                    <a:pt x="13454" y="587"/>
                  </a:cubicBezTo>
                  <a:cubicBezTo>
                    <a:pt x="13747" y="1005"/>
                    <a:pt x="13852" y="1005"/>
                    <a:pt x="14166" y="587"/>
                  </a:cubicBezTo>
                  <a:cubicBezTo>
                    <a:pt x="14752" y="524"/>
                    <a:pt x="15338" y="503"/>
                    <a:pt x="15944" y="545"/>
                  </a:cubicBezTo>
                  <a:cubicBezTo>
                    <a:pt x="16154" y="817"/>
                    <a:pt x="16488" y="712"/>
                    <a:pt x="16760" y="817"/>
                  </a:cubicBezTo>
                  <a:cubicBezTo>
                    <a:pt x="17032" y="942"/>
                    <a:pt x="17263" y="775"/>
                    <a:pt x="17346" y="461"/>
                  </a:cubicBezTo>
                  <a:cubicBezTo>
                    <a:pt x="18120" y="357"/>
                    <a:pt x="18895" y="315"/>
                    <a:pt x="19669" y="378"/>
                  </a:cubicBezTo>
                  <a:cubicBezTo>
                    <a:pt x="19711" y="419"/>
                    <a:pt x="19773" y="482"/>
                    <a:pt x="19815" y="482"/>
                  </a:cubicBezTo>
                  <a:cubicBezTo>
                    <a:pt x="21029" y="503"/>
                    <a:pt x="22221" y="503"/>
                    <a:pt x="23435" y="524"/>
                  </a:cubicBezTo>
                  <a:cubicBezTo>
                    <a:pt x="23602" y="524"/>
                    <a:pt x="23707" y="398"/>
                    <a:pt x="23728" y="252"/>
                  </a:cubicBezTo>
                  <a:cubicBezTo>
                    <a:pt x="24084" y="168"/>
                    <a:pt x="24439" y="168"/>
                    <a:pt x="24795" y="231"/>
                  </a:cubicBezTo>
                  <a:cubicBezTo>
                    <a:pt x="25025" y="629"/>
                    <a:pt x="25088" y="629"/>
                    <a:pt x="25318" y="252"/>
                  </a:cubicBezTo>
                  <a:lnTo>
                    <a:pt x="26030" y="189"/>
                  </a:lnTo>
                  <a:cubicBezTo>
                    <a:pt x="26553" y="524"/>
                    <a:pt x="27159" y="294"/>
                    <a:pt x="27703" y="461"/>
                  </a:cubicBezTo>
                  <a:cubicBezTo>
                    <a:pt x="27871" y="503"/>
                    <a:pt x="27955" y="252"/>
                    <a:pt x="27996" y="85"/>
                  </a:cubicBezTo>
                  <a:cubicBezTo>
                    <a:pt x="28227" y="1"/>
                    <a:pt x="28478" y="22"/>
                    <a:pt x="28708" y="106"/>
                  </a:cubicBezTo>
                  <a:cubicBezTo>
                    <a:pt x="29147" y="503"/>
                    <a:pt x="29691" y="503"/>
                    <a:pt x="30235" y="398"/>
                  </a:cubicBezTo>
                  <a:cubicBezTo>
                    <a:pt x="30256" y="398"/>
                    <a:pt x="30277" y="294"/>
                    <a:pt x="30298" y="252"/>
                  </a:cubicBezTo>
                  <a:lnTo>
                    <a:pt x="30821" y="252"/>
                  </a:lnTo>
                  <a:cubicBezTo>
                    <a:pt x="31198" y="650"/>
                    <a:pt x="31428" y="650"/>
                    <a:pt x="31867" y="273"/>
                  </a:cubicBezTo>
                  <a:lnTo>
                    <a:pt x="32913" y="357"/>
                  </a:lnTo>
                  <a:cubicBezTo>
                    <a:pt x="33018" y="524"/>
                    <a:pt x="33144" y="566"/>
                    <a:pt x="33269" y="378"/>
                  </a:cubicBezTo>
                  <a:cubicBezTo>
                    <a:pt x="34169" y="357"/>
                    <a:pt x="35048" y="378"/>
                    <a:pt x="35947" y="440"/>
                  </a:cubicBezTo>
                  <a:cubicBezTo>
                    <a:pt x="36010" y="712"/>
                    <a:pt x="36198" y="712"/>
                    <a:pt x="36429" y="712"/>
                  </a:cubicBezTo>
                  <a:cubicBezTo>
                    <a:pt x="36784" y="712"/>
                    <a:pt x="37161" y="670"/>
                    <a:pt x="37475" y="775"/>
                  </a:cubicBezTo>
                  <a:cubicBezTo>
                    <a:pt x="37893" y="942"/>
                    <a:pt x="37621" y="1403"/>
                    <a:pt x="37726" y="1717"/>
                  </a:cubicBezTo>
                  <a:cubicBezTo>
                    <a:pt x="37768" y="1800"/>
                    <a:pt x="37830" y="1863"/>
                    <a:pt x="37914" y="1884"/>
                  </a:cubicBezTo>
                  <a:cubicBezTo>
                    <a:pt x="38040" y="1884"/>
                    <a:pt x="38144" y="1800"/>
                    <a:pt x="38165" y="1675"/>
                  </a:cubicBezTo>
                  <a:cubicBezTo>
                    <a:pt x="38186" y="1591"/>
                    <a:pt x="38186" y="1486"/>
                    <a:pt x="38144" y="1403"/>
                  </a:cubicBezTo>
                  <a:cubicBezTo>
                    <a:pt x="37977" y="984"/>
                    <a:pt x="38270" y="880"/>
                    <a:pt x="38563" y="817"/>
                  </a:cubicBezTo>
                  <a:cubicBezTo>
                    <a:pt x="38939" y="712"/>
                    <a:pt x="39253" y="942"/>
                    <a:pt x="39483" y="1403"/>
                  </a:cubicBezTo>
                  <a:cubicBezTo>
                    <a:pt x="39651" y="1821"/>
                    <a:pt x="39944" y="2156"/>
                    <a:pt x="40341" y="2344"/>
                  </a:cubicBezTo>
                  <a:cubicBezTo>
                    <a:pt x="40927" y="2595"/>
                    <a:pt x="40948" y="2721"/>
                    <a:pt x="40781" y="3453"/>
                  </a:cubicBezTo>
                  <a:cubicBezTo>
                    <a:pt x="39776" y="3328"/>
                    <a:pt x="39776" y="3349"/>
                    <a:pt x="40069" y="4165"/>
                  </a:cubicBezTo>
                  <a:cubicBezTo>
                    <a:pt x="39295" y="4290"/>
                    <a:pt x="39295" y="4290"/>
                    <a:pt x="38939" y="4039"/>
                  </a:cubicBezTo>
                  <a:cubicBezTo>
                    <a:pt x="38521" y="3704"/>
                    <a:pt x="38207" y="3746"/>
                    <a:pt x="37893" y="4207"/>
                  </a:cubicBezTo>
                  <a:cubicBezTo>
                    <a:pt x="37454" y="4834"/>
                    <a:pt x="37328" y="4834"/>
                    <a:pt x="36847" y="4290"/>
                  </a:cubicBezTo>
                  <a:cubicBezTo>
                    <a:pt x="36742" y="4186"/>
                    <a:pt x="36659" y="4060"/>
                    <a:pt x="36491" y="4144"/>
                  </a:cubicBezTo>
                  <a:cubicBezTo>
                    <a:pt x="36345" y="4186"/>
                    <a:pt x="36282" y="4374"/>
                    <a:pt x="36366" y="4499"/>
                  </a:cubicBezTo>
                  <a:cubicBezTo>
                    <a:pt x="36450" y="4751"/>
                    <a:pt x="36491" y="5023"/>
                    <a:pt x="36470" y="5295"/>
                  </a:cubicBezTo>
                  <a:lnTo>
                    <a:pt x="35947" y="5315"/>
                  </a:lnTo>
                  <a:cubicBezTo>
                    <a:pt x="35843" y="5169"/>
                    <a:pt x="35654" y="5106"/>
                    <a:pt x="35487" y="5169"/>
                  </a:cubicBezTo>
                  <a:cubicBezTo>
                    <a:pt x="34525" y="5420"/>
                    <a:pt x="33541" y="5295"/>
                    <a:pt x="32558" y="5336"/>
                  </a:cubicBezTo>
                  <a:cubicBezTo>
                    <a:pt x="32348" y="5336"/>
                    <a:pt x="32160" y="5336"/>
                    <a:pt x="32056" y="5567"/>
                  </a:cubicBezTo>
                  <a:lnTo>
                    <a:pt x="31700" y="5608"/>
                  </a:lnTo>
                  <a:cubicBezTo>
                    <a:pt x="31679" y="5504"/>
                    <a:pt x="31658" y="5399"/>
                    <a:pt x="31512" y="5399"/>
                  </a:cubicBezTo>
                  <a:cubicBezTo>
                    <a:pt x="31386" y="5399"/>
                    <a:pt x="31365" y="5525"/>
                    <a:pt x="31344" y="5629"/>
                  </a:cubicBezTo>
                  <a:lnTo>
                    <a:pt x="30988" y="5671"/>
                  </a:lnTo>
                  <a:cubicBezTo>
                    <a:pt x="30737" y="5441"/>
                    <a:pt x="30361" y="5441"/>
                    <a:pt x="30110" y="5671"/>
                  </a:cubicBezTo>
                  <a:lnTo>
                    <a:pt x="29754" y="5650"/>
                  </a:lnTo>
                  <a:cubicBezTo>
                    <a:pt x="29712" y="5504"/>
                    <a:pt x="29649" y="5357"/>
                    <a:pt x="29482" y="5357"/>
                  </a:cubicBezTo>
                  <a:lnTo>
                    <a:pt x="27536" y="5357"/>
                  </a:lnTo>
                  <a:cubicBezTo>
                    <a:pt x="27369" y="5357"/>
                    <a:pt x="27306" y="5504"/>
                    <a:pt x="27285" y="5671"/>
                  </a:cubicBezTo>
                  <a:cubicBezTo>
                    <a:pt x="26574" y="5859"/>
                    <a:pt x="25862" y="5922"/>
                    <a:pt x="25130" y="5839"/>
                  </a:cubicBezTo>
                  <a:cubicBezTo>
                    <a:pt x="25025" y="5671"/>
                    <a:pt x="24900" y="5671"/>
                    <a:pt x="24795" y="5839"/>
                  </a:cubicBezTo>
                  <a:cubicBezTo>
                    <a:pt x="24565" y="5880"/>
                    <a:pt x="24314" y="5880"/>
                    <a:pt x="24084" y="5818"/>
                  </a:cubicBezTo>
                  <a:cubicBezTo>
                    <a:pt x="24000" y="5336"/>
                    <a:pt x="23644" y="5211"/>
                    <a:pt x="23309" y="5399"/>
                  </a:cubicBezTo>
                  <a:cubicBezTo>
                    <a:pt x="22912" y="5629"/>
                    <a:pt x="22682" y="5483"/>
                    <a:pt x="22347" y="5315"/>
                  </a:cubicBezTo>
                  <a:cubicBezTo>
                    <a:pt x="21803" y="5064"/>
                    <a:pt x="21217" y="4751"/>
                    <a:pt x="20673" y="5357"/>
                  </a:cubicBezTo>
                  <a:cubicBezTo>
                    <a:pt x="20548" y="5504"/>
                    <a:pt x="20359" y="5504"/>
                    <a:pt x="20192" y="5504"/>
                  </a:cubicBezTo>
                  <a:cubicBezTo>
                    <a:pt x="19669" y="5546"/>
                    <a:pt x="19167" y="5253"/>
                    <a:pt x="18623" y="5462"/>
                  </a:cubicBezTo>
                  <a:cubicBezTo>
                    <a:pt x="18476" y="5525"/>
                    <a:pt x="18330" y="5336"/>
                    <a:pt x="18246" y="5169"/>
                  </a:cubicBezTo>
                  <a:cubicBezTo>
                    <a:pt x="18016" y="4730"/>
                    <a:pt x="17723" y="4771"/>
                    <a:pt x="17346" y="4960"/>
                  </a:cubicBezTo>
                  <a:cubicBezTo>
                    <a:pt x="17179" y="5064"/>
                    <a:pt x="16928" y="5064"/>
                    <a:pt x="16781" y="5190"/>
                  </a:cubicBezTo>
                  <a:cubicBezTo>
                    <a:pt x="16447" y="5441"/>
                    <a:pt x="16028" y="5504"/>
                    <a:pt x="15631" y="5357"/>
                  </a:cubicBezTo>
                  <a:cubicBezTo>
                    <a:pt x="14814" y="5085"/>
                    <a:pt x="13936" y="5106"/>
                    <a:pt x="13141" y="5441"/>
                  </a:cubicBezTo>
                  <a:cubicBezTo>
                    <a:pt x="12701" y="5608"/>
                    <a:pt x="12220" y="5671"/>
                    <a:pt x="11760" y="5587"/>
                  </a:cubicBezTo>
                  <a:cubicBezTo>
                    <a:pt x="11237" y="5525"/>
                    <a:pt x="11069" y="5755"/>
                    <a:pt x="10965" y="6173"/>
                  </a:cubicBezTo>
                  <a:lnTo>
                    <a:pt x="10441" y="6173"/>
                  </a:lnTo>
                  <a:cubicBezTo>
                    <a:pt x="10169" y="5587"/>
                    <a:pt x="9960" y="6069"/>
                    <a:pt x="9730" y="6194"/>
                  </a:cubicBezTo>
                  <a:cubicBezTo>
                    <a:pt x="9040" y="6194"/>
                    <a:pt x="8328" y="6215"/>
                    <a:pt x="7617" y="6194"/>
                  </a:cubicBezTo>
                  <a:cubicBezTo>
                    <a:pt x="6236" y="6173"/>
                    <a:pt x="4855" y="6445"/>
                    <a:pt x="3474" y="6362"/>
                  </a:cubicBezTo>
                  <a:cubicBezTo>
                    <a:pt x="3244" y="6341"/>
                    <a:pt x="3014" y="6404"/>
                    <a:pt x="2783" y="6278"/>
                  </a:cubicBezTo>
                  <a:cubicBezTo>
                    <a:pt x="2825" y="5943"/>
                    <a:pt x="2721" y="5546"/>
                    <a:pt x="3223" y="5420"/>
                  </a:cubicBezTo>
                  <a:cubicBezTo>
                    <a:pt x="3537" y="5357"/>
                    <a:pt x="3390" y="5127"/>
                    <a:pt x="3265" y="4939"/>
                  </a:cubicBezTo>
                  <a:cubicBezTo>
                    <a:pt x="3202" y="4834"/>
                    <a:pt x="3202" y="4709"/>
                    <a:pt x="3348" y="4646"/>
                  </a:cubicBezTo>
                  <a:cubicBezTo>
                    <a:pt x="3453" y="4604"/>
                    <a:pt x="3599" y="4646"/>
                    <a:pt x="3641" y="4771"/>
                  </a:cubicBezTo>
                  <a:cubicBezTo>
                    <a:pt x="3725" y="4918"/>
                    <a:pt x="3662" y="5148"/>
                    <a:pt x="3830" y="5253"/>
                  </a:cubicBezTo>
                  <a:cubicBezTo>
                    <a:pt x="3976" y="5357"/>
                    <a:pt x="4248" y="5587"/>
                    <a:pt x="4353" y="5315"/>
                  </a:cubicBezTo>
                  <a:cubicBezTo>
                    <a:pt x="4499" y="4876"/>
                    <a:pt x="4959" y="5023"/>
                    <a:pt x="5190" y="4730"/>
                  </a:cubicBezTo>
                  <a:cubicBezTo>
                    <a:pt x="5336" y="4520"/>
                    <a:pt x="5545" y="4625"/>
                    <a:pt x="5692" y="4834"/>
                  </a:cubicBezTo>
                  <a:cubicBezTo>
                    <a:pt x="5796" y="5002"/>
                    <a:pt x="5901" y="5169"/>
                    <a:pt x="6048" y="5336"/>
                  </a:cubicBezTo>
                  <a:cubicBezTo>
                    <a:pt x="6257" y="5546"/>
                    <a:pt x="6654" y="5587"/>
                    <a:pt x="6696" y="5378"/>
                  </a:cubicBezTo>
                  <a:cubicBezTo>
                    <a:pt x="6759" y="5169"/>
                    <a:pt x="6822" y="5148"/>
                    <a:pt x="7010" y="5127"/>
                  </a:cubicBezTo>
                  <a:cubicBezTo>
                    <a:pt x="7282" y="5106"/>
                    <a:pt x="7575" y="5064"/>
                    <a:pt x="7889" y="5023"/>
                  </a:cubicBezTo>
                  <a:cubicBezTo>
                    <a:pt x="7763" y="5357"/>
                    <a:pt x="7533" y="5713"/>
                    <a:pt x="8140" y="5650"/>
                  </a:cubicBezTo>
                  <a:cubicBezTo>
                    <a:pt x="8349" y="5629"/>
                    <a:pt x="8558" y="5922"/>
                    <a:pt x="8768" y="5650"/>
                  </a:cubicBezTo>
                  <a:cubicBezTo>
                    <a:pt x="8412" y="4876"/>
                    <a:pt x="8412" y="4876"/>
                    <a:pt x="9207" y="4876"/>
                  </a:cubicBezTo>
                  <a:cubicBezTo>
                    <a:pt x="9228" y="4876"/>
                    <a:pt x="9270" y="4792"/>
                    <a:pt x="9291" y="4751"/>
                  </a:cubicBezTo>
                  <a:cubicBezTo>
                    <a:pt x="8914" y="4499"/>
                    <a:pt x="8914" y="4499"/>
                    <a:pt x="8642" y="4499"/>
                  </a:cubicBezTo>
                  <a:cubicBezTo>
                    <a:pt x="8119" y="4520"/>
                    <a:pt x="7638" y="4520"/>
                    <a:pt x="7177" y="4227"/>
                  </a:cubicBezTo>
                  <a:cubicBezTo>
                    <a:pt x="6864" y="4018"/>
                    <a:pt x="6487" y="3976"/>
                    <a:pt x="6152" y="4123"/>
                  </a:cubicBezTo>
                  <a:cubicBezTo>
                    <a:pt x="5859" y="4227"/>
                    <a:pt x="5566" y="4248"/>
                    <a:pt x="5273" y="4207"/>
                  </a:cubicBezTo>
                  <a:cubicBezTo>
                    <a:pt x="5148" y="4207"/>
                    <a:pt x="5043" y="4123"/>
                    <a:pt x="5022" y="4018"/>
                  </a:cubicBezTo>
                  <a:cubicBezTo>
                    <a:pt x="4980" y="3893"/>
                    <a:pt x="5022" y="3767"/>
                    <a:pt x="5148" y="3725"/>
                  </a:cubicBezTo>
                  <a:cubicBezTo>
                    <a:pt x="5503" y="3516"/>
                    <a:pt x="5817" y="3223"/>
                    <a:pt x="6340" y="3432"/>
                  </a:cubicBezTo>
                  <a:cubicBezTo>
                    <a:pt x="6696" y="3579"/>
                    <a:pt x="7136" y="3600"/>
                    <a:pt x="7449" y="3809"/>
                  </a:cubicBezTo>
                  <a:cubicBezTo>
                    <a:pt x="7617" y="3663"/>
                    <a:pt x="7659" y="3411"/>
                    <a:pt x="7575" y="3370"/>
                  </a:cubicBezTo>
                  <a:cubicBezTo>
                    <a:pt x="6989" y="3119"/>
                    <a:pt x="6822" y="2135"/>
                    <a:pt x="5922" y="2428"/>
                  </a:cubicBezTo>
                  <a:cubicBezTo>
                    <a:pt x="5671" y="2491"/>
                    <a:pt x="5483" y="2323"/>
                    <a:pt x="5294" y="2156"/>
                  </a:cubicBezTo>
                  <a:cubicBezTo>
                    <a:pt x="5127" y="1989"/>
                    <a:pt x="4918" y="1821"/>
                    <a:pt x="4771" y="1968"/>
                  </a:cubicBezTo>
                  <a:cubicBezTo>
                    <a:pt x="4374" y="2302"/>
                    <a:pt x="3976" y="2177"/>
                    <a:pt x="3537" y="2135"/>
                  </a:cubicBezTo>
                  <a:cubicBezTo>
                    <a:pt x="3286" y="2093"/>
                    <a:pt x="1716" y="1821"/>
                    <a:pt x="1549" y="1696"/>
                  </a:cubicBezTo>
                  <a:cubicBezTo>
                    <a:pt x="1214" y="1445"/>
                    <a:pt x="838" y="1277"/>
                    <a:pt x="419" y="1214"/>
                  </a:cubicBezTo>
                  <a:cubicBezTo>
                    <a:pt x="63" y="1173"/>
                    <a:pt x="1" y="963"/>
                    <a:pt x="1" y="670"/>
                  </a:cubicBezTo>
                  <a:cubicBezTo>
                    <a:pt x="440" y="670"/>
                    <a:pt x="879" y="691"/>
                    <a:pt x="1319" y="670"/>
                  </a:cubicBezTo>
                  <a:cubicBezTo>
                    <a:pt x="1758" y="650"/>
                    <a:pt x="2114" y="838"/>
                    <a:pt x="2449" y="524"/>
                  </a:cubicBezTo>
                  <a:close/>
                  <a:moveTo>
                    <a:pt x="9772" y="4792"/>
                  </a:moveTo>
                  <a:cubicBezTo>
                    <a:pt x="9730" y="4960"/>
                    <a:pt x="9814" y="5148"/>
                    <a:pt x="10002" y="5211"/>
                  </a:cubicBezTo>
                  <a:cubicBezTo>
                    <a:pt x="10128" y="5295"/>
                    <a:pt x="10316" y="5211"/>
                    <a:pt x="10358" y="5064"/>
                  </a:cubicBezTo>
                  <a:cubicBezTo>
                    <a:pt x="10462" y="4730"/>
                    <a:pt x="10609" y="4646"/>
                    <a:pt x="10985" y="4688"/>
                  </a:cubicBezTo>
                  <a:cubicBezTo>
                    <a:pt x="11362" y="4751"/>
                    <a:pt x="11697" y="4499"/>
                    <a:pt x="11739" y="4123"/>
                  </a:cubicBezTo>
                  <a:cubicBezTo>
                    <a:pt x="11760" y="4018"/>
                    <a:pt x="11843" y="3893"/>
                    <a:pt x="11739" y="3788"/>
                  </a:cubicBezTo>
                  <a:cubicBezTo>
                    <a:pt x="11655" y="3704"/>
                    <a:pt x="11509" y="3704"/>
                    <a:pt x="11425" y="3788"/>
                  </a:cubicBezTo>
                  <a:cubicBezTo>
                    <a:pt x="11132" y="4144"/>
                    <a:pt x="10818" y="4039"/>
                    <a:pt x="10483" y="3914"/>
                  </a:cubicBezTo>
                  <a:cubicBezTo>
                    <a:pt x="10190" y="3830"/>
                    <a:pt x="9960" y="3914"/>
                    <a:pt x="9918" y="4269"/>
                  </a:cubicBezTo>
                  <a:cubicBezTo>
                    <a:pt x="9877" y="4458"/>
                    <a:pt x="9835" y="4625"/>
                    <a:pt x="9772" y="4792"/>
                  </a:cubicBezTo>
                  <a:close/>
                  <a:moveTo>
                    <a:pt x="39023" y="2282"/>
                  </a:moveTo>
                  <a:cubicBezTo>
                    <a:pt x="39149" y="2261"/>
                    <a:pt x="39295" y="2240"/>
                    <a:pt x="39295" y="2093"/>
                  </a:cubicBezTo>
                  <a:cubicBezTo>
                    <a:pt x="39295" y="1947"/>
                    <a:pt x="39170" y="1821"/>
                    <a:pt x="39023" y="1821"/>
                  </a:cubicBezTo>
                  <a:cubicBezTo>
                    <a:pt x="38877" y="1800"/>
                    <a:pt x="38730" y="1926"/>
                    <a:pt x="38730" y="2072"/>
                  </a:cubicBezTo>
                  <a:cubicBezTo>
                    <a:pt x="38730" y="2261"/>
                    <a:pt x="38877" y="2282"/>
                    <a:pt x="39023" y="2282"/>
                  </a:cubicBezTo>
                  <a:close/>
                  <a:moveTo>
                    <a:pt x="19711" y="942"/>
                  </a:moveTo>
                  <a:cubicBezTo>
                    <a:pt x="19606" y="942"/>
                    <a:pt x="19522" y="1026"/>
                    <a:pt x="19522" y="1110"/>
                  </a:cubicBezTo>
                  <a:cubicBezTo>
                    <a:pt x="19501" y="1361"/>
                    <a:pt x="19690" y="1403"/>
                    <a:pt x="19878" y="1403"/>
                  </a:cubicBezTo>
                  <a:cubicBezTo>
                    <a:pt x="19983" y="1403"/>
                    <a:pt x="20129" y="1340"/>
                    <a:pt x="20087" y="1214"/>
                  </a:cubicBezTo>
                  <a:cubicBezTo>
                    <a:pt x="20045" y="1005"/>
                    <a:pt x="19857" y="963"/>
                    <a:pt x="19711" y="942"/>
                  </a:cubicBezTo>
                  <a:close/>
                  <a:moveTo>
                    <a:pt x="18225" y="1863"/>
                  </a:moveTo>
                  <a:cubicBezTo>
                    <a:pt x="18225" y="1738"/>
                    <a:pt x="18162" y="1675"/>
                    <a:pt x="18079" y="1675"/>
                  </a:cubicBezTo>
                  <a:cubicBezTo>
                    <a:pt x="17974" y="1654"/>
                    <a:pt x="17911" y="1738"/>
                    <a:pt x="17911" y="1821"/>
                  </a:cubicBezTo>
                  <a:cubicBezTo>
                    <a:pt x="17911" y="1947"/>
                    <a:pt x="17953" y="2072"/>
                    <a:pt x="18100" y="2030"/>
                  </a:cubicBezTo>
                  <a:cubicBezTo>
                    <a:pt x="18162" y="2010"/>
                    <a:pt x="18183" y="1905"/>
                    <a:pt x="18225" y="1863"/>
                  </a:cubicBezTo>
                  <a:close/>
                  <a:moveTo>
                    <a:pt x="20485" y="1884"/>
                  </a:moveTo>
                  <a:lnTo>
                    <a:pt x="20317" y="1821"/>
                  </a:lnTo>
                  <a:cubicBezTo>
                    <a:pt x="20296" y="1884"/>
                    <a:pt x="20255" y="1947"/>
                    <a:pt x="20276" y="1968"/>
                  </a:cubicBezTo>
                  <a:cubicBezTo>
                    <a:pt x="20276" y="2010"/>
                    <a:pt x="20359" y="2010"/>
                    <a:pt x="20401" y="2051"/>
                  </a:cubicBezTo>
                  <a:cubicBezTo>
                    <a:pt x="20443" y="1989"/>
                    <a:pt x="20464" y="1926"/>
                    <a:pt x="20485" y="18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4235075" y="5005192"/>
              <a:ext cx="852650" cy="163225"/>
            </a:xfrm>
            <a:custGeom>
              <a:avLst/>
              <a:gdLst/>
              <a:ahLst/>
              <a:cxnLst/>
              <a:rect l="l" t="t" r="r" b="b"/>
              <a:pathLst>
                <a:path w="34106" h="6529" extrusionOk="0">
                  <a:moveTo>
                    <a:pt x="24816" y="544"/>
                  </a:moveTo>
                  <a:cubicBezTo>
                    <a:pt x="24816" y="837"/>
                    <a:pt x="24878" y="1026"/>
                    <a:pt x="25234" y="1088"/>
                  </a:cubicBezTo>
                  <a:cubicBezTo>
                    <a:pt x="25632" y="1130"/>
                    <a:pt x="26029" y="1298"/>
                    <a:pt x="26364" y="1570"/>
                  </a:cubicBezTo>
                  <a:cubicBezTo>
                    <a:pt x="26510" y="1674"/>
                    <a:pt x="28101" y="1967"/>
                    <a:pt x="28352" y="1988"/>
                  </a:cubicBezTo>
                  <a:cubicBezTo>
                    <a:pt x="28770" y="2051"/>
                    <a:pt x="29189" y="2176"/>
                    <a:pt x="29586" y="1821"/>
                  </a:cubicBezTo>
                  <a:cubicBezTo>
                    <a:pt x="29754" y="1674"/>
                    <a:pt x="29963" y="1883"/>
                    <a:pt x="30109" y="2030"/>
                  </a:cubicBezTo>
                  <a:cubicBezTo>
                    <a:pt x="30256" y="2176"/>
                    <a:pt x="30486" y="2365"/>
                    <a:pt x="30737" y="2281"/>
                  </a:cubicBezTo>
                  <a:cubicBezTo>
                    <a:pt x="31637" y="2009"/>
                    <a:pt x="31804" y="2972"/>
                    <a:pt x="32390" y="3244"/>
                  </a:cubicBezTo>
                  <a:cubicBezTo>
                    <a:pt x="32474" y="3285"/>
                    <a:pt x="32432" y="3516"/>
                    <a:pt x="32264" y="3662"/>
                  </a:cubicBezTo>
                  <a:cubicBezTo>
                    <a:pt x="31930" y="3474"/>
                    <a:pt x="31511" y="3432"/>
                    <a:pt x="31156" y="3306"/>
                  </a:cubicBezTo>
                  <a:cubicBezTo>
                    <a:pt x="30632" y="3097"/>
                    <a:pt x="30319" y="3369"/>
                    <a:pt x="29942" y="3578"/>
                  </a:cubicBezTo>
                  <a:cubicBezTo>
                    <a:pt x="29837" y="3641"/>
                    <a:pt x="29775" y="3767"/>
                    <a:pt x="29816" y="3871"/>
                  </a:cubicBezTo>
                  <a:cubicBezTo>
                    <a:pt x="29858" y="3997"/>
                    <a:pt x="29963" y="4060"/>
                    <a:pt x="30088" y="4060"/>
                  </a:cubicBezTo>
                  <a:cubicBezTo>
                    <a:pt x="30381" y="4122"/>
                    <a:pt x="30674" y="4101"/>
                    <a:pt x="30967" y="3997"/>
                  </a:cubicBezTo>
                  <a:cubicBezTo>
                    <a:pt x="31281" y="3850"/>
                    <a:pt x="31679" y="3892"/>
                    <a:pt x="31972" y="4101"/>
                  </a:cubicBezTo>
                  <a:cubicBezTo>
                    <a:pt x="32453" y="4394"/>
                    <a:pt x="32934" y="4373"/>
                    <a:pt x="33457" y="4352"/>
                  </a:cubicBezTo>
                  <a:cubicBezTo>
                    <a:pt x="33729" y="4352"/>
                    <a:pt x="33729" y="4332"/>
                    <a:pt x="34106" y="4624"/>
                  </a:cubicBezTo>
                  <a:cubicBezTo>
                    <a:pt x="34064" y="4666"/>
                    <a:pt x="34043" y="4750"/>
                    <a:pt x="34001" y="4750"/>
                  </a:cubicBezTo>
                  <a:cubicBezTo>
                    <a:pt x="33227" y="4729"/>
                    <a:pt x="33227" y="4729"/>
                    <a:pt x="33583" y="5524"/>
                  </a:cubicBezTo>
                  <a:cubicBezTo>
                    <a:pt x="33373" y="5754"/>
                    <a:pt x="33164" y="5482"/>
                    <a:pt x="32955" y="5524"/>
                  </a:cubicBezTo>
                  <a:cubicBezTo>
                    <a:pt x="32348" y="5587"/>
                    <a:pt x="32578" y="5231"/>
                    <a:pt x="32704" y="4896"/>
                  </a:cubicBezTo>
                  <a:cubicBezTo>
                    <a:pt x="32369" y="4938"/>
                    <a:pt x="32097" y="4980"/>
                    <a:pt x="31804" y="4980"/>
                  </a:cubicBezTo>
                  <a:cubicBezTo>
                    <a:pt x="31637" y="4980"/>
                    <a:pt x="31574" y="4980"/>
                    <a:pt x="31511" y="5252"/>
                  </a:cubicBezTo>
                  <a:cubicBezTo>
                    <a:pt x="31448" y="5503"/>
                    <a:pt x="31051" y="5399"/>
                    <a:pt x="30863" y="5189"/>
                  </a:cubicBezTo>
                  <a:cubicBezTo>
                    <a:pt x="30716" y="5043"/>
                    <a:pt x="30591" y="4876"/>
                    <a:pt x="30486" y="4708"/>
                  </a:cubicBezTo>
                  <a:cubicBezTo>
                    <a:pt x="30339" y="4499"/>
                    <a:pt x="30151" y="4394"/>
                    <a:pt x="29984" y="4604"/>
                  </a:cubicBezTo>
                  <a:cubicBezTo>
                    <a:pt x="29775" y="4896"/>
                    <a:pt x="29293" y="4729"/>
                    <a:pt x="29147" y="5189"/>
                  </a:cubicBezTo>
                  <a:cubicBezTo>
                    <a:pt x="29063" y="5440"/>
                    <a:pt x="28791" y="5231"/>
                    <a:pt x="28624" y="5106"/>
                  </a:cubicBezTo>
                  <a:cubicBezTo>
                    <a:pt x="28477" y="5001"/>
                    <a:pt x="28540" y="4792"/>
                    <a:pt x="28456" y="4624"/>
                  </a:cubicBezTo>
                  <a:cubicBezTo>
                    <a:pt x="28394" y="4520"/>
                    <a:pt x="28268" y="4457"/>
                    <a:pt x="28163" y="4520"/>
                  </a:cubicBezTo>
                  <a:cubicBezTo>
                    <a:pt x="28017" y="4562"/>
                    <a:pt x="28017" y="4687"/>
                    <a:pt x="28080" y="4813"/>
                  </a:cubicBezTo>
                  <a:cubicBezTo>
                    <a:pt x="28205" y="4980"/>
                    <a:pt x="28352" y="5210"/>
                    <a:pt x="28038" y="5294"/>
                  </a:cubicBezTo>
                  <a:cubicBezTo>
                    <a:pt x="27515" y="5420"/>
                    <a:pt x="27640" y="5796"/>
                    <a:pt x="27598" y="6131"/>
                  </a:cubicBezTo>
                  <a:lnTo>
                    <a:pt x="26029" y="6089"/>
                  </a:lnTo>
                  <a:cubicBezTo>
                    <a:pt x="25841" y="5650"/>
                    <a:pt x="25841" y="5650"/>
                    <a:pt x="25318" y="6047"/>
                  </a:cubicBezTo>
                  <a:lnTo>
                    <a:pt x="24795" y="6068"/>
                  </a:lnTo>
                  <a:cubicBezTo>
                    <a:pt x="24669" y="5880"/>
                    <a:pt x="24565" y="5880"/>
                    <a:pt x="24439" y="6068"/>
                  </a:cubicBezTo>
                  <a:lnTo>
                    <a:pt x="24083" y="6047"/>
                  </a:lnTo>
                  <a:cubicBezTo>
                    <a:pt x="24041" y="5775"/>
                    <a:pt x="23895" y="5671"/>
                    <a:pt x="23644" y="5754"/>
                  </a:cubicBezTo>
                  <a:cubicBezTo>
                    <a:pt x="23184" y="5964"/>
                    <a:pt x="22744" y="5943"/>
                    <a:pt x="22389" y="5545"/>
                  </a:cubicBezTo>
                  <a:cubicBezTo>
                    <a:pt x="22284" y="5420"/>
                    <a:pt x="22117" y="5336"/>
                    <a:pt x="21991" y="5440"/>
                  </a:cubicBezTo>
                  <a:cubicBezTo>
                    <a:pt x="21656" y="5733"/>
                    <a:pt x="21091" y="5712"/>
                    <a:pt x="20882" y="6236"/>
                  </a:cubicBezTo>
                  <a:lnTo>
                    <a:pt x="19480" y="6257"/>
                  </a:lnTo>
                  <a:cubicBezTo>
                    <a:pt x="19355" y="6068"/>
                    <a:pt x="19229" y="6068"/>
                    <a:pt x="19104" y="6257"/>
                  </a:cubicBezTo>
                  <a:lnTo>
                    <a:pt x="18769" y="6257"/>
                  </a:lnTo>
                  <a:cubicBezTo>
                    <a:pt x="18539" y="5985"/>
                    <a:pt x="18350" y="5985"/>
                    <a:pt x="18225" y="6340"/>
                  </a:cubicBezTo>
                  <a:cubicBezTo>
                    <a:pt x="17827" y="6445"/>
                    <a:pt x="17388" y="6466"/>
                    <a:pt x="16990" y="6403"/>
                  </a:cubicBezTo>
                  <a:cubicBezTo>
                    <a:pt x="16865" y="6005"/>
                    <a:pt x="16802" y="5503"/>
                    <a:pt x="16216" y="5985"/>
                  </a:cubicBezTo>
                  <a:cubicBezTo>
                    <a:pt x="16091" y="6089"/>
                    <a:pt x="15944" y="5964"/>
                    <a:pt x="15798" y="5964"/>
                  </a:cubicBezTo>
                  <a:cubicBezTo>
                    <a:pt x="15546" y="5964"/>
                    <a:pt x="15588" y="6173"/>
                    <a:pt x="15567" y="6340"/>
                  </a:cubicBezTo>
                  <a:cubicBezTo>
                    <a:pt x="15274" y="6424"/>
                    <a:pt x="14961" y="6424"/>
                    <a:pt x="14668" y="6340"/>
                  </a:cubicBezTo>
                  <a:cubicBezTo>
                    <a:pt x="14479" y="5943"/>
                    <a:pt x="14228" y="6026"/>
                    <a:pt x="13977" y="6257"/>
                  </a:cubicBezTo>
                  <a:cubicBezTo>
                    <a:pt x="12847" y="6319"/>
                    <a:pt x="11717" y="6298"/>
                    <a:pt x="10609" y="6194"/>
                  </a:cubicBezTo>
                  <a:cubicBezTo>
                    <a:pt x="10567" y="5838"/>
                    <a:pt x="10211" y="5880"/>
                    <a:pt x="10002" y="5754"/>
                  </a:cubicBezTo>
                  <a:cubicBezTo>
                    <a:pt x="9374" y="5399"/>
                    <a:pt x="9269" y="5461"/>
                    <a:pt x="9186" y="6236"/>
                  </a:cubicBezTo>
                  <a:cubicBezTo>
                    <a:pt x="8244" y="6529"/>
                    <a:pt x="7303" y="6382"/>
                    <a:pt x="6340" y="6361"/>
                  </a:cubicBezTo>
                  <a:cubicBezTo>
                    <a:pt x="6361" y="6005"/>
                    <a:pt x="6884" y="6131"/>
                    <a:pt x="6884" y="5733"/>
                  </a:cubicBezTo>
                  <a:cubicBezTo>
                    <a:pt x="6884" y="5294"/>
                    <a:pt x="7240" y="5064"/>
                    <a:pt x="7554" y="4855"/>
                  </a:cubicBezTo>
                  <a:cubicBezTo>
                    <a:pt x="7847" y="4708"/>
                    <a:pt x="8077" y="4478"/>
                    <a:pt x="8244" y="4185"/>
                  </a:cubicBezTo>
                  <a:cubicBezTo>
                    <a:pt x="8391" y="3871"/>
                    <a:pt x="8265" y="3348"/>
                    <a:pt x="8035" y="3327"/>
                  </a:cubicBezTo>
                  <a:cubicBezTo>
                    <a:pt x="7658" y="3306"/>
                    <a:pt x="7847" y="3704"/>
                    <a:pt x="7658" y="3829"/>
                  </a:cubicBezTo>
                  <a:cubicBezTo>
                    <a:pt x="7637" y="3850"/>
                    <a:pt x="7596" y="3829"/>
                    <a:pt x="7512" y="3850"/>
                  </a:cubicBezTo>
                  <a:cubicBezTo>
                    <a:pt x="7344" y="3557"/>
                    <a:pt x="7282" y="3160"/>
                    <a:pt x="6905" y="2972"/>
                  </a:cubicBezTo>
                  <a:cubicBezTo>
                    <a:pt x="6800" y="2909"/>
                    <a:pt x="6717" y="2783"/>
                    <a:pt x="6759" y="2679"/>
                  </a:cubicBezTo>
                  <a:cubicBezTo>
                    <a:pt x="6989" y="2218"/>
                    <a:pt x="6549" y="1904"/>
                    <a:pt x="6528" y="1507"/>
                  </a:cubicBezTo>
                  <a:cubicBezTo>
                    <a:pt x="6528" y="1256"/>
                    <a:pt x="6445" y="984"/>
                    <a:pt x="6131" y="1005"/>
                  </a:cubicBezTo>
                  <a:cubicBezTo>
                    <a:pt x="5838" y="1047"/>
                    <a:pt x="5712" y="1256"/>
                    <a:pt x="5691" y="1570"/>
                  </a:cubicBezTo>
                  <a:cubicBezTo>
                    <a:pt x="5587" y="2030"/>
                    <a:pt x="5545" y="2511"/>
                    <a:pt x="5545" y="2972"/>
                  </a:cubicBezTo>
                  <a:cubicBezTo>
                    <a:pt x="4457" y="3034"/>
                    <a:pt x="4101" y="2030"/>
                    <a:pt x="3369" y="1591"/>
                  </a:cubicBezTo>
                  <a:cubicBezTo>
                    <a:pt x="3160" y="1465"/>
                    <a:pt x="3118" y="1067"/>
                    <a:pt x="2720" y="1235"/>
                  </a:cubicBezTo>
                  <a:cubicBezTo>
                    <a:pt x="2386" y="1381"/>
                    <a:pt x="2114" y="1026"/>
                    <a:pt x="1779" y="1151"/>
                  </a:cubicBezTo>
                  <a:cubicBezTo>
                    <a:pt x="1695" y="1172"/>
                    <a:pt x="1590" y="1235"/>
                    <a:pt x="1632" y="1319"/>
                  </a:cubicBezTo>
                  <a:cubicBezTo>
                    <a:pt x="1758" y="1695"/>
                    <a:pt x="1590" y="2030"/>
                    <a:pt x="1465" y="2344"/>
                  </a:cubicBezTo>
                  <a:cubicBezTo>
                    <a:pt x="1298" y="2762"/>
                    <a:pt x="1800" y="2972"/>
                    <a:pt x="1821" y="3327"/>
                  </a:cubicBezTo>
                  <a:cubicBezTo>
                    <a:pt x="942" y="3432"/>
                    <a:pt x="544" y="2783"/>
                    <a:pt x="0" y="2323"/>
                  </a:cubicBezTo>
                  <a:cubicBezTo>
                    <a:pt x="565" y="1863"/>
                    <a:pt x="607" y="1339"/>
                    <a:pt x="230" y="754"/>
                  </a:cubicBezTo>
                  <a:cubicBezTo>
                    <a:pt x="189" y="628"/>
                    <a:pt x="147" y="523"/>
                    <a:pt x="147" y="398"/>
                  </a:cubicBezTo>
                  <a:cubicBezTo>
                    <a:pt x="314" y="398"/>
                    <a:pt x="523" y="440"/>
                    <a:pt x="670" y="251"/>
                  </a:cubicBezTo>
                  <a:lnTo>
                    <a:pt x="1381" y="210"/>
                  </a:lnTo>
                  <a:cubicBezTo>
                    <a:pt x="1904" y="691"/>
                    <a:pt x="2909" y="670"/>
                    <a:pt x="3683" y="147"/>
                  </a:cubicBezTo>
                  <a:cubicBezTo>
                    <a:pt x="4457" y="21"/>
                    <a:pt x="5231" y="0"/>
                    <a:pt x="6005" y="126"/>
                  </a:cubicBezTo>
                  <a:cubicBezTo>
                    <a:pt x="6319" y="565"/>
                    <a:pt x="6675" y="461"/>
                    <a:pt x="7052" y="231"/>
                  </a:cubicBezTo>
                  <a:lnTo>
                    <a:pt x="7951" y="293"/>
                  </a:lnTo>
                  <a:cubicBezTo>
                    <a:pt x="8202" y="670"/>
                    <a:pt x="8244" y="670"/>
                    <a:pt x="8474" y="293"/>
                  </a:cubicBezTo>
                  <a:lnTo>
                    <a:pt x="8851" y="251"/>
                  </a:lnTo>
                  <a:lnTo>
                    <a:pt x="9730" y="754"/>
                  </a:lnTo>
                  <a:cubicBezTo>
                    <a:pt x="10253" y="900"/>
                    <a:pt x="10776" y="984"/>
                    <a:pt x="11132" y="419"/>
                  </a:cubicBezTo>
                  <a:cubicBezTo>
                    <a:pt x="11278" y="419"/>
                    <a:pt x="11404" y="377"/>
                    <a:pt x="11487" y="251"/>
                  </a:cubicBezTo>
                  <a:lnTo>
                    <a:pt x="11843" y="293"/>
                  </a:lnTo>
                  <a:cubicBezTo>
                    <a:pt x="11927" y="649"/>
                    <a:pt x="12241" y="586"/>
                    <a:pt x="12492" y="586"/>
                  </a:cubicBezTo>
                  <a:lnTo>
                    <a:pt x="15212" y="586"/>
                  </a:lnTo>
                  <a:cubicBezTo>
                    <a:pt x="15254" y="837"/>
                    <a:pt x="15107" y="1235"/>
                    <a:pt x="15337" y="1339"/>
                  </a:cubicBezTo>
                  <a:cubicBezTo>
                    <a:pt x="15798" y="1528"/>
                    <a:pt x="16216" y="1904"/>
                    <a:pt x="16781" y="1821"/>
                  </a:cubicBezTo>
                  <a:cubicBezTo>
                    <a:pt x="16907" y="1800"/>
                    <a:pt x="17032" y="1800"/>
                    <a:pt x="17074" y="1674"/>
                  </a:cubicBezTo>
                  <a:cubicBezTo>
                    <a:pt x="17116" y="1486"/>
                    <a:pt x="16990" y="1402"/>
                    <a:pt x="16844" y="1339"/>
                  </a:cubicBezTo>
                  <a:cubicBezTo>
                    <a:pt x="16739" y="1298"/>
                    <a:pt x="16614" y="1298"/>
                    <a:pt x="16509" y="1298"/>
                  </a:cubicBezTo>
                  <a:cubicBezTo>
                    <a:pt x="16028" y="1298"/>
                    <a:pt x="15902" y="984"/>
                    <a:pt x="15923" y="586"/>
                  </a:cubicBezTo>
                  <a:cubicBezTo>
                    <a:pt x="16342" y="607"/>
                    <a:pt x="16760" y="544"/>
                    <a:pt x="17179" y="419"/>
                  </a:cubicBezTo>
                  <a:cubicBezTo>
                    <a:pt x="17137" y="921"/>
                    <a:pt x="17471" y="1088"/>
                    <a:pt x="17869" y="1088"/>
                  </a:cubicBezTo>
                  <a:cubicBezTo>
                    <a:pt x="18287" y="1067"/>
                    <a:pt x="18706" y="1193"/>
                    <a:pt x="19041" y="1465"/>
                  </a:cubicBezTo>
                  <a:cubicBezTo>
                    <a:pt x="18999" y="1088"/>
                    <a:pt x="18978" y="837"/>
                    <a:pt x="18936" y="586"/>
                  </a:cubicBezTo>
                  <a:cubicBezTo>
                    <a:pt x="19145" y="586"/>
                    <a:pt x="19355" y="607"/>
                    <a:pt x="19480" y="377"/>
                  </a:cubicBezTo>
                  <a:lnTo>
                    <a:pt x="20171" y="377"/>
                  </a:lnTo>
                  <a:cubicBezTo>
                    <a:pt x="20233" y="795"/>
                    <a:pt x="20568" y="837"/>
                    <a:pt x="20861" y="942"/>
                  </a:cubicBezTo>
                  <a:cubicBezTo>
                    <a:pt x="21489" y="1151"/>
                    <a:pt x="22158" y="1130"/>
                    <a:pt x="22765" y="1402"/>
                  </a:cubicBezTo>
                  <a:cubicBezTo>
                    <a:pt x="23330" y="1653"/>
                    <a:pt x="23665" y="1339"/>
                    <a:pt x="23728" y="586"/>
                  </a:cubicBezTo>
                  <a:lnTo>
                    <a:pt x="23916" y="356"/>
                  </a:lnTo>
                  <a:lnTo>
                    <a:pt x="24418" y="356"/>
                  </a:lnTo>
                  <a:cubicBezTo>
                    <a:pt x="24502" y="503"/>
                    <a:pt x="24669" y="565"/>
                    <a:pt x="24816" y="544"/>
                  </a:cubicBezTo>
                  <a:close/>
                  <a:moveTo>
                    <a:pt x="9207" y="3871"/>
                  </a:moveTo>
                  <a:cubicBezTo>
                    <a:pt x="9416" y="3892"/>
                    <a:pt x="9541" y="3788"/>
                    <a:pt x="9541" y="3641"/>
                  </a:cubicBezTo>
                  <a:cubicBezTo>
                    <a:pt x="9541" y="3411"/>
                    <a:pt x="9374" y="3244"/>
                    <a:pt x="9165" y="3223"/>
                  </a:cubicBezTo>
                  <a:cubicBezTo>
                    <a:pt x="9018" y="3181"/>
                    <a:pt x="8872" y="3306"/>
                    <a:pt x="8893" y="3474"/>
                  </a:cubicBezTo>
                  <a:cubicBezTo>
                    <a:pt x="8872" y="3662"/>
                    <a:pt x="8997" y="3850"/>
                    <a:pt x="9207" y="3871"/>
                  </a:cubicBezTo>
                  <a:close/>
                  <a:moveTo>
                    <a:pt x="7386" y="1109"/>
                  </a:moveTo>
                  <a:cubicBezTo>
                    <a:pt x="7386" y="984"/>
                    <a:pt x="7261" y="900"/>
                    <a:pt x="7156" y="921"/>
                  </a:cubicBezTo>
                  <a:cubicBezTo>
                    <a:pt x="7031" y="921"/>
                    <a:pt x="6926" y="1026"/>
                    <a:pt x="6947" y="1151"/>
                  </a:cubicBezTo>
                  <a:cubicBezTo>
                    <a:pt x="6926" y="1319"/>
                    <a:pt x="7072" y="1423"/>
                    <a:pt x="7240" y="1381"/>
                  </a:cubicBezTo>
                  <a:cubicBezTo>
                    <a:pt x="7365" y="1360"/>
                    <a:pt x="7407" y="1256"/>
                    <a:pt x="7386" y="1130"/>
                  </a:cubicBezTo>
                  <a:close/>
                  <a:moveTo>
                    <a:pt x="24209" y="4206"/>
                  </a:moveTo>
                  <a:cubicBezTo>
                    <a:pt x="24167" y="4185"/>
                    <a:pt x="24104" y="4143"/>
                    <a:pt x="24062" y="4143"/>
                  </a:cubicBezTo>
                  <a:cubicBezTo>
                    <a:pt x="24041" y="4164"/>
                    <a:pt x="24021" y="4248"/>
                    <a:pt x="24000" y="4290"/>
                  </a:cubicBezTo>
                  <a:cubicBezTo>
                    <a:pt x="24041" y="4311"/>
                    <a:pt x="24104" y="4352"/>
                    <a:pt x="24146" y="4352"/>
                  </a:cubicBezTo>
                  <a:cubicBezTo>
                    <a:pt x="24188" y="4332"/>
                    <a:pt x="24188" y="4269"/>
                    <a:pt x="24209" y="4227"/>
                  </a:cubicBezTo>
                  <a:close/>
                  <a:moveTo>
                    <a:pt x="21028" y="1381"/>
                  </a:moveTo>
                  <a:cubicBezTo>
                    <a:pt x="20966" y="1339"/>
                    <a:pt x="20903" y="1298"/>
                    <a:pt x="20882" y="1319"/>
                  </a:cubicBezTo>
                  <a:cubicBezTo>
                    <a:pt x="20840" y="1319"/>
                    <a:pt x="20840" y="1402"/>
                    <a:pt x="20798" y="1465"/>
                  </a:cubicBezTo>
                  <a:cubicBezTo>
                    <a:pt x="20861" y="1486"/>
                    <a:pt x="20924" y="1528"/>
                    <a:pt x="20945" y="1507"/>
                  </a:cubicBezTo>
                  <a:cubicBezTo>
                    <a:pt x="20987" y="1486"/>
                    <a:pt x="21008" y="1423"/>
                    <a:pt x="21028" y="138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5733483" y="5015340"/>
              <a:ext cx="574900" cy="128200"/>
            </a:xfrm>
            <a:custGeom>
              <a:avLst/>
              <a:gdLst/>
              <a:ahLst/>
              <a:cxnLst/>
              <a:rect l="l" t="t" r="r" b="b"/>
              <a:pathLst>
                <a:path w="22996" h="5128" extrusionOk="0">
                  <a:moveTo>
                    <a:pt x="544" y="4960"/>
                  </a:moveTo>
                  <a:cubicBezTo>
                    <a:pt x="565" y="4688"/>
                    <a:pt x="523" y="4416"/>
                    <a:pt x="419" y="4186"/>
                  </a:cubicBezTo>
                  <a:cubicBezTo>
                    <a:pt x="335" y="4039"/>
                    <a:pt x="398" y="3872"/>
                    <a:pt x="544" y="3809"/>
                  </a:cubicBezTo>
                  <a:cubicBezTo>
                    <a:pt x="712" y="3746"/>
                    <a:pt x="816" y="3851"/>
                    <a:pt x="900" y="3976"/>
                  </a:cubicBezTo>
                  <a:cubicBezTo>
                    <a:pt x="1381" y="4520"/>
                    <a:pt x="1528" y="4499"/>
                    <a:pt x="1946" y="3893"/>
                  </a:cubicBezTo>
                  <a:cubicBezTo>
                    <a:pt x="2281" y="3432"/>
                    <a:pt x="2574" y="3390"/>
                    <a:pt x="2992" y="3704"/>
                  </a:cubicBezTo>
                  <a:cubicBezTo>
                    <a:pt x="3348" y="3976"/>
                    <a:pt x="3348" y="3976"/>
                    <a:pt x="4143" y="3851"/>
                  </a:cubicBezTo>
                  <a:cubicBezTo>
                    <a:pt x="3829" y="3014"/>
                    <a:pt x="3850" y="3014"/>
                    <a:pt x="4855" y="3139"/>
                  </a:cubicBezTo>
                  <a:cubicBezTo>
                    <a:pt x="5001" y="2386"/>
                    <a:pt x="4980" y="2261"/>
                    <a:pt x="4415" y="2009"/>
                  </a:cubicBezTo>
                  <a:cubicBezTo>
                    <a:pt x="4018" y="1821"/>
                    <a:pt x="3704" y="1486"/>
                    <a:pt x="3557" y="1089"/>
                  </a:cubicBezTo>
                  <a:cubicBezTo>
                    <a:pt x="3327" y="608"/>
                    <a:pt x="2992" y="398"/>
                    <a:pt x="2637" y="503"/>
                  </a:cubicBezTo>
                  <a:cubicBezTo>
                    <a:pt x="2323" y="587"/>
                    <a:pt x="2030" y="670"/>
                    <a:pt x="2218" y="1089"/>
                  </a:cubicBezTo>
                  <a:cubicBezTo>
                    <a:pt x="2239" y="1173"/>
                    <a:pt x="2260" y="1256"/>
                    <a:pt x="2239" y="1361"/>
                  </a:cubicBezTo>
                  <a:cubicBezTo>
                    <a:pt x="2218" y="1465"/>
                    <a:pt x="2093" y="1549"/>
                    <a:pt x="1967" y="1549"/>
                  </a:cubicBezTo>
                  <a:cubicBezTo>
                    <a:pt x="1883" y="1528"/>
                    <a:pt x="1821" y="1465"/>
                    <a:pt x="1800" y="1403"/>
                  </a:cubicBezTo>
                  <a:cubicBezTo>
                    <a:pt x="1674" y="1089"/>
                    <a:pt x="1967" y="608"/>
                    <a:pt x="1528" y="461"/>
                  </a:cubicBezTo>
                  <a:cubicBezTo>
                    <a:pt x="1214" y="336"/>
                    <a:pt x="837" y="398"/>
                    <a:pt x="482" y="398"/>
                  </a:cubicBezTo>
                  <a:cubicBezTo>
                    <a:pt x="272" y="398"/>
                    <a:pt x="63" y="377"/>
                    <a:pt x="0" y="126"/>
                  </a:cubicBezTo>
                  <a:cubicBezTo>
                    <a:pt x="2072" y="22"/>
                    <a:pt x="4143" y="64"/>
                    <a:pt x="6215" y="64"/>
                  </a:cubicBezTo>
                  <a:cubicBezTo>
                    <a:pt x="7449" y="1"/>
                    <a:pt x="8684" y="22"/>
                    <a:pt x="9939" y="105"/>
                  </a:cubicBezTo>
                  <a:cubicBezTo>
                    <a:pt x="11320" y="252"/>
                    <a:pt x="12701" y="126"/>
                    <a:pt x="14082" y="377"/>
                  </a:cubicBezTo>
                  <a:cubicBezTo>
                    <a:pt x="14375" y="419"/>
                    <a:pt x="14668" y="419"/>
                    <a:pt x="14961" y="398"/>
                  </a:cubicBezTo>
                  <a:cubicBezTo>
                    <a:pt x="16572" y="398"/>
                    <a:pt x="18204" y="524"/>
                    <a:pt x="19815" y="733"/>
                  </a:cubicBezTo>
                  <a:cubicBezTo>
                    <a:pt x="20066" y="796"/>
                    <a:pt x="20338" y="796"/>
                    <a:pt x="20589" y="775"/>
                  </a:cubicBezTo>
                  <a:cubicBezTo>
                    <a:pt x="21426" y="629"/>
                    <a:pt x="22054" y="1026"/>
                    <a:pt x="22702" y="1486"/>
                  </a:cubicBezTo>
                  <a:cubicBezTo>
                    <a:pt x="22995" y="1675"/>
                    <a:pt x="22933" y="1863"/>
                    <a:pt x="22870" y="2156"/>
                  </a:cubicBezTo>
                  <a:cubicBezTo>
                    <a:pt x="22807" y="2428"/>
                    <a:pt x="22828" y="2805"/>
                    <a:pt x="22430" y="2805"/>
                  </a:cubicBezTo>
                  <a:cubicBezTo>
                    <a:pt x="22054" y="2846"/>
                    <a:pt x="21656" y="2993"/>
                    <a:pt x="21321" y="3181"/>
                  </a:cubicBezTo>
                  <a:cubicBezTo>
                    <a:pt x="21133" y="3286"/>
                    <a:pt x="20945" y="3349"/>
                    <a:pt x="20736" y="3349"/>
                  </a:cubicBezTo>
                  <a:cubicBezTo>
                    <a:pt x="19689" y="3244"/>
                    <a:pt x="18727" y="3788"/>
                    <a:pt x="17681" y="3746"/>
                  </a:cubicBezTo>
                  <a:cubicBezTo>
                    <a:pt x="17555" y="3725"/>
                    <a:pt x="17451" y="3746"/>
                    <a:pt x="17346" y="3809"/>
                  </a:cubicBezTo>
                  <a:cubicBezTo>
                    <a:pt x="16321" y="4541"/>
                    <a:pt x="15170" y="4248"/>
                    <a:pt x="14082" y="4227"/>
                  </a:cubicBezTo>
                  <a:cubicBezTo>
                    <a:pt x="13391" y="4186"/>
                    <a:pt x="12680" y="4186"/>
                    <a:pt x="11990" y="4269"/>
                  </a:cubicBezTo>
                  <a:cubicBezTo>
                    <a:pt x="11006" y="4395"/>
                    <a:pt x="10002" y="4227"/>
                    <a:pt x="9018" y="4458"/>
                  </a:cubicBezTo>
                  <a:cubicBezTo>
                    <a:pt x="7951" y="4709"/>
                    <a:pt x="6842" y="4667"/>
                    <a:pt x="5775" y="4730"/>
                  </a:cubicBezTo>
                  <a:cubicBezTo>
                    <a:pt x="4018" y="4855"/>
                    <a:pt x="2281" y="5127"/>
                    <a:pt x="544" y="496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4025278" y="5010619"/>
              <a:ext cx="445175" cy="158525"/>
            </a:xfrm>
            <a:custGeom>
              <a:avLst/>
              <a:gdLst/>
              <a:ahLst/>
              <a:cxnLst/>
              <a:rect l="l" t="t" r="r" b="b"/>
              <a:pathLst>
                <a:path w="17807" h="6341" extrusionOk="0">
                  <a:moveTo>
                    <a:pt x="9563" y="147"/>
                  </a:moveTo>
                  <a:cubicBezTo>
                    <a:pt x="9563" y="252"/>
                    <a:pt x="9604" y="377"/>
                    <a:pt x="9646" y="482"/>
                  </a:cubicBezTo>
                  <a:cubicBezTo>
                    <a:pt x="10023" y="1068"/>
                    <a:pt x="9981" y="1591"/>
                    <a:pt x="9437" y="2051"/>
                  </a:cubicBezTo>
                  <a:cubicBezTo>
                    <a:pt x="9981" y="2511"/>
                    <a:pt x="10358" y="3160"/>
                    <a:pt x="11237" y="3055"/>
                  </a:cubicBezTo>
                  <a:cubicBezTo>
                    <a:pt x="11216" y="2700"/>
                    <a:pt x="10713" y="2511"/>
                    <a:pt x="10881" y="2072"/>
                  </a:cubicBezTo>
                  <a:cubicBezTo>
                    <a:pt x="11006" y="1758"/>
                    <a:pt x="11174" y="1423"/>
                    <a:pt x="11048" y="1068"/>
                  </a:cubicBezTo>
                  <a:cubicBezTo>
                    <a:pt x="11027" y="963"/>
                    <a:pt x="11111" y="900"/>
                    <a:pt x="11195" y="879"/>
                  </a:cubicBezTo>
                  <a:cubicBezTo>
                    <a:pt x="11529" y="754"/>
                    <a:pt x="11822" y="1109"/>
                    <a:pt x="12157" y="963"/>
                  </a:cubicBezTo>
                  <a:cubicBezTo>
                    <a:pt x="12534" y="796"/>
                    <a:pt x="12576" y="1193"/>
                    <a:pt x="12785" y="1319"/>
                  </a:cubicBezTo>
                  <a:cubicBezTo>
                    <a:pt x="13517" y="1758"/>
                    <a:pt x="13873" y="2762"/>
                    <a:pt x="14982" y="2721"/>
                  </a:cubicBezTo>
                  <a:cubicBezTo>
                    <a:pt x="14961" y="2239"/>
                    <a:pt x="15003" y="1758"/>
                    <a:pt x="15107" y="1298"/>
                  </a:cubicBezTo>
                  <a:cubicBezTo>
                    <a:pt x="15149" y="984"/>
                    <a:pt x="15296" y="775"/>
                    <a:pt x="15568" y="754"/>
                  </a:cubicBezTo>
                  <a:cubicBezTo>
                    <a:pt x="15819" y="712"/>
                    <a:pt x="15923" y="984"/>
                    <a:pt x="15944" y="1235"/>
                  </a:cubicBezTo>
                  <a:cubicBezTo>
                    <a:pt x="15965" y="1633"/>
                    <a:pt x="16405" y="1946"/>
                    <a:pt x="16175" y="2407"/>
                  </a:cubicBezTo>
                  <a:cubicBezTo>
                    <a:pt x="16133" y="2511"/>
                    <a:pt x="16216" y="2658"/>
                    <a:pt x="16321" y="2700"/>
                  </a:cubicBezTo>
                  <a:cubicBezTo>
                    <a:pt x="16698" y="2888"/>
                    <a:pt x="16760" y="3306"/>
                    <a:pt x="16928" y="3578"/>
                  </a:cubicBezTo>
                  <a:cubicBezTo>
                    <a:pt x="17011" y="3578"/>
                    <a:pt x="17053" y="3578"/>
                    <a:pt x="17074" y="3578"/>
                  </a:cubicBezTo>
                  <a:cubicBezTo>
                    <a:pt x="17263" y="3453"/>
                    <a:pt x="17074" y="3055"/>
                    <a:pt x="17451" y="3076"/>
                  </a:cubicBezTo>
                  <a:cubicBezTo>
                    <a:pt x="17681" y="3097"/>
                    <a:pt x="17807" y="3599"/>
                    <a:pt x="17660" y="3934"/>
                  </a:cubicBezTo>
                  <a:cubicBezTo>
                    <a:pt x="17493" y="4206"/>
                    <a:pt x="17263" y="4436"/>
                    <a:pt x="16970" y="4604"/>
                  </a:cubicBezTo>
                  <a:cubicBezTo>
                    <a:pt x="16656" y="4813"/>
                    <a:pt x="16300" y="5022"/>
                    <a:pt x="16300" y="5462"/>
                  </a:cubicBezTo>
                  <a:cubicBezTo>
                    <a:pt x="16300" y="5859"/>
                    <a:pt x="15777" y="5755"/>
                    <a:pt x="15777" y="6089"/>
                  </a:cubicBezTo>
                  <a:cubicBezTo>
                    <a:pt x="15547" y="6173"/>
                    <a:pt x="15296" y="6194"/>
                    <a:pt x="15066" y="6131"/>
                  </a:cubicBezTo>
                  <a:cubicBezTo>
                    <a:pt x="15066" y="5817"/>
                    <a:pt x="15066" y="5482"/>
                    <a:pt x="15024" y="5169"/>
                  </a:cubicBezTo>
                  <a:cubicBezTo>
                    <a:pt x="15003" y="5043"/>
                    <a:pt x="14877" y="4938"/>
                    <a:pt x="14752" y="4980"/>
                  </a:cubicBezTo>
                  <a:cubicBezTo>
                    <a:pt x="14626" y="4980"/>
                    <a:pt x="14563" y="5085"/>
                    <a:pt x="14542" y="5210"/>
                  </a:cubicBezTo>
                  <a:cubicBezTo>
                    <a:pt x="14459" y="5441"/>
                    <a:pt x="14689" y="5650"/>
                    <a:pt x="14584" y="5901"/>
                  </a:cubicBezTo>
                  <a:cubicBezTo>
                    <a:pt x="14291" y="6047"/>
                    <a:pt x="13936" y="6006"/>
                    <a:pt x="13685" y="5796"/>
                  </a:cubicBezTo>
                  <a:cubicBezTo>
                    <a:pt x="13224" y="5524"/>
                    <a:pt x="13308" y="5922"/>
                    <a:pt x="13287" y="6173"/>
                  </a:cubicBezTo>
                  <a:lnTo>
                    <a:pt x="12931" y="6173"/>
                  </a:lnTo>
                  <a:cubicBezTo>
                    <a:pt x="12889" y="5859"/>
                    <a:pt x="13015" y="5524"/>
                    <a:pt x="12785" y="5169"/>
                  </a:cubicBezTo>
                  <a:cubicBezTo>
                    <a:pt x="12178" y="5901"/>
                    <a:pt x="11383" y="5587"/>
                    <a:pt x="10651" y="5650"/>
                  </a:cubicBezTo>
                  <a:cubicBezTo>
                    <a:pt x="10546" y="5650"/>
                    <a:pt x="10421" y="5608"/>
                    <a:pt x="10337" y="5524"/>
                  </a:cubicBezTo>
                  <a:cubicBezTo>
                    <a:pt x="9835" y="5127"/>
                    <a:pt x="9793" y="5148"/>
                    <a:pt x="9521" y="5650"/>
                  </a:cubicBezTo>
                  <a:cubicBezTo>
                    <a:pt x="9458" y="5796"/>
                    <a:pt x="9458" y="6006"/>
                    <a:pt x="9249" y="6047"/>
                  </a:cubicBezTo>
                  <a:cubicBezTo>
                    <a:pt x="8872" y="5713"/>
                    <a:pt x="8851" y="5692"/>
                    <a:pt x="8412" y="5901"/>
                  </a:cubicBezTo>
                  <a:cubicBezTo>
                    <a:pt x="8182" y="6027"/>
                    <a:pt x="8035" y="5901"/>
                    <a:pt x="7847" y="5838"/>
                  </a:cubicBezTo>
                  <a:cubicBezTo>
                    <a:pt x="7366" y="5629"/>
                    <a:pt x="6759" y="5838"/>
                    <a:pt x="6361" y="6319"/>
                  </a:cubicBezTo>
                  <a:lnTo>
                    <a:pt x="5106" y="6340"/>
                  </a:lnTo>
                  <a:cubicBezTo>
                    <a:pt x="4750" y="6047"/>
                    <a:pt x="4269" y="6236"/>
                    <a:pt x="3871" y="6089"/>
                  </a:cubicBezTo>
                  <a:cubicBezTo>
                    <a:pt x="3767" y="6047"/>
                    <a:pt x="3725" y="6236"/>
                    <a:pt x="3704" y="6340"/>
                  </a:cubicBezTo>
                  <a:lnTo>
                    <a:pt x="3348" y="6340"/>
                  </a:lnTo>
                  <a:cubicBezTo>
                    <a:pt x="3202" y="5880"/>
                    <a:pt x="2930" y="5964"/>
                    <a:pt x="2637" y="6173"/>
                  </a:cubicBezTo>
                  <a:cubicBezTo>
                    <a:pt x="2323" y="6173"/>
                    <a:pt x="2009" y="6068"/>
                    <a:pt x="1737" y="5880"/>
                  </a:cubicBezTo>
                  <a:cubicBezTo>
                    <a:pt x="1905" y="5127"/>
                    <a:pt x="1800" y="4897"/>
                    <a:pt x="1089" y="4646"/>
                  </a:cubicBezTo>
                  <a:cubicBezTo>
                    <a:pt x="963" y="4604"/>
                    <a:pt x="817" y="4604"/>
                    <a:pt x="670" y="4604"/>
                  </a:cubicBezTo>
                  <a:cubicBezTo>
                    <a:pt x="607" y="4541"/>
                    <a:pt x="565" y="4478"/>
                    <a:pt x="503" y="4436"/>
                  </a:cubicBezTo>
                  <a:cubicBezTo>
                    <a:pt x="670" y="4164"/>
                    <a:pt x="691" y="3830"/>
                    <a:pt x="900" y="3558"/>
                  </a:cubicBezTo>
                  <a:cubicBezTo>
                    <a:pt x="1109" y="3286"/>
                    <a:pt x="1109" y="2930"/>
                    <a:pt x="921" y="2658"/>
                  </a:cubicBezTo>
                  <a:cubicBezTo>
                    <a:pt x="754" y="2407"/>
                    <a:pt x="565" y="2051"/>
                    <a:pt x="168" y="2386"/>
                  </a:cubicBezTo>
                  <a:cubicBezTo>
                    <a:pt x="126" y="2428"/>
                    <a:pt x="1" y="2323"/>
                    <a:pt x="21" y="2239"/>
                  </a:cubicBezTo>
                  <a:cubicBezTo>
                    <a:pt x="21" y="2135"/>
                    <a:pt x="63" y="2030"/>
                    <a:pt x="105" y="2009"/>
                  </a:cubicBezTo>
                  <a:cubicBezTo>
                    <a:pt x="545" y="1800"/>
                    <a:pt x="1026" y="1653"/>
                    <a:pt x="1528" y="1591"/>
                  </a:cubicBezTo>
                  <a:cubicBezTo>
                    <a:pt x="1737" y="1591"/>
                    <a:pt x="1988" y="1549"/>
                    <a:pt x="2009" y="1298"/>
                  </a:cubicBezTo>
                  <a:cubicBezTo>
                    <a:pt x="2051" y="984"/>
                    <a:pt x="1716" y="1109"/>
                    <a:pt x="1570" y="1005"/>
                  </a:cubicBezTo>
                  <a:cubicBezTo>
                    <a:pt x="1528" y="963"/>
                    <a:pt x="1507" y="900"/>
                    <a:pt x="1486" y="858"/>
                  </a:cubicBezTo>
                  <a:cubicBezTo>
                    <a:pt x="1570" y="649"/>
                    <a:pt x="1946" y="691"/>
                    <a:pt x="1926" y="398"/>
                  </a:cubicBezTo>
                  <a:lnTo>
                    <a:pt x="2449" y="356"/>
                  </a:lnTo>
                  <a:cubicBezTo>
                    <a:pt x="2721" y="691"/>
                    <a:pt x="3265" y="377"/>
                    <a:pt x="3516" y="837"/>
                  </a:cubicBezTo>
                  <a:cubicBezTo>
                    <a:pt x="3704" y="1172"/>
                    <a:pt x="3955" y="1109"/>
                    <a:pt x="4039" y="712"/>
                  </a:cubicBezTo>
                  <a:cubicBezTo>
                    <a:pt x="4102" y="545"/>
                    <a:pt x="4164" y="398"/>
                    <a:pt x="4206" y="231"/>
                  </a:cubicBezTo>
                  <a:cubicBezTo>
                    <a:pt x="4562" y="147"/>
                    <a:pt x="4918" y="147"/>
                    <a:pt x="5273" y="210"/>
                  </a:cubicBezTo>
                  <a:cubicBezTo>
                    <a:pt x="5378" y="733"/>
                    <a:pt x="5378" y="733"/>
                    <a:pt x="5755" y="482"/>
                  </a:cubicBezTo>
                  <a:lnTo>
                    <a:pt x="5985" y="356"/>
                  </a:lnTo>
                  <a:lnTo>
                    <a:pt x="6340" y="356"/>
                  </a:lnTo>
                  <a:cubicBezTo>
                    <a:pt x="6445" y="712"/>
                    <a:pt x="6508" y="1068"/>
                    <a:pt x="6152" y="1361"/>
                  </a:cubicBezTo>
                  <a:cubicBezTo>
                    <a:pt x="5922" y="1549"/>
                    <a:pt x="5901" y="1884"/>
                    <a:pt x="6089" y="2093"/>
                  </a:cubicBezTo>
                  <a:cubicBezTo>
                    <a:pt x="6236" y="2323"/>
                    <a:pt x="6424" y="2511"/>
                    <a:pt x="6738" y="2428"/>
                  </a:cubicBezTo>
                  <a:cubicBezTo>
                    <a:pt x="7156" y="2323"/>
                    <a:pt x="7700" y="2825"/>
                    <a:pt x="7993" y="2177"/>
                  </a:cubicBezTo>
                  <a:cubicBezTo>
                    <a:pt x="7993" y="2156"/>
                    <a:pt x="8161" y="2197"/>
                    <a:pt x="8244" y="2197"/>
                  </a:cubicBezTo>
                  <a:cubicBezTo>
                    <a:pt x="8558" y="2197"/>
                    <a:pt x="9270" y="1570"/>
                    <a:pt x="9312" y="1277"/>
                  </a:cubicBezTo>
                  <a:cubicBezTo>
                    <a:pt x="9332" y="1151"/>
                    <a:pt x="9312" y="984"/>
                    <a:pt x="9207" y="963"/>
                  </a:cubicBezTo>
                  <a:cubicBezTo>
                    <a:pt x="8516" y="900"/>
                    <a:pt x="8788" y="440"/>
                    <a:pt x="8830" y="84"/>
                  </a:cubicBezTo>
                  <a:cubicBezTo>
                    <a:pt x="9060" y="1"/>
                    <a:pt x="9291" y="1"/>
                    <a:pt x="9521" y="42"/>
                  </a:cubicBezTo>
                  <a:cubicBezTo>
                    <a:pt x="9542" y="84"/>
                    <a:pt x="9542" y="105"/>
                    <a:pt x="9563" y="147"/>
                  </a:cubicBezTo>
                  <a:close/>
                  <a:moveTo>
                    <a:pt x="12304" y="2407"/>
                  </a:moveTo>
                  <a:cubicBezTo>
                    <a:pt x="12345" y="2386"/>
                    <a:pt x="12471" y="2365"/>
                    <a:pt x="12471" y="2323"/>
                  </a:cubicBezTo>
                  <a:cubicBezTo>
                    <a:pt x="12534" y="2177"/>
                    <a:pt x="12429" y="2114"/>
                    <a:pt x="12304" y="2114"/>
                  </a:cubicBezTo>
                  <a:cubicBezTo>
                    <a:pt x="12220" y="2114"/>
                    <a:pt x="12136" y="2156"/>
                    <a:pt x="12136" y="2260"/>
                  </a:cubicBezTo>
                  <a:cubicBezTo>
                    <a:pt x="12115" y="2344"/>
                    <a:pt x="12178" y="2407"/>
                    <a:pt x="12304" y="24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5127975" y="4751525"/>
              <a:ext cx="328525" cy="37700"/>
            </a:xfrm>
            <a:custGeom>
              <a:avLst/>
              <a:gdLst/>
              <a:ahLst/>
              <a:cxnLst/>
              <a:rect l="l" t="t" r="r" b="b"/>
              <a:pathLst>
                <a:path w="13141" h="1508" extrusionOk="0">
                  <a:moveTo>
                    <a:pt x="1" y="1424"/>
                  </a:moveTo>
                  <a:cubicBezTo>
                    <a:pt x="126" y="1005"/>
                    <a:pt x="314" y="796"/>
                    <a:pt x="817" y="859"/>
                  </a:cubicBezTo>
                  <a:cubicBezTo>
                    <a:pt x="1277" y="921"/>
                    <a:pt x="1758" y="879"/>
                    <a:pt x="2198" y="691"/>
                  </a:cubicBezTo>
                  <a:cubicBezTo>
                    <a:pt x="2993" y="377"/>
                    <a:pt x="3871" y="335"/>
                    <a:pt x="4687" y="607"/>
                  </a:cubicBezTo>
                  <a:cubicBezTo>
                    <a:pt x="5085" y="775"/>
                    <a:pt x="5503" y="712"/>
                    <a:pt x="5838" y="461"/>
                  </a:cubicBezTo>
                  <a:cubicBezTo>
                    <a:pt x="5985" y="335"/>
                    <a:pt x="6215" y="315"/>
                    <a:pt x="6403" y="231"/>
                  </a:cubicBezTo>
                  <a:cubicBezTo>
                    <a:pt x="6759" y="43"/>
                    <a:pt x="7073" y="1"/>
                    <a:pt x="7282" y="419"/>
                  </a:cubicBezTo>
                  <a:cubicBezTo>
                    <a:pt x="7366" y="587"/>
                    <a:pt x="7512" y="796"/>
                    <a:pt x="7680" y="733"/>
                  </a:cubicBezTo>
                  <a:cubicBezTo>
                    <a:pt x="8203" y="503"/>
                    <a:pt x="8726" y="796"/>
                    <a:pt x="9228" y="775"/>
                  </a:cubicBezTo>
                  <a:cubicBezTo>
                    <a:pt x="9416" y="754"/>
                    <a:pt x="9584" y="775"/>
                    <a:pt x="9730" y="628"/>
                  </a:cubicBezTo>
                  <a:cubicBezTo>
                    <a:pt x="10274" y="22"/>
                    <a:pt x="10860" y="335"/>
                    <a:pt x="11404" y="587"/>
                  </a:cubicBezTo>
                  <a:cubicBezTo>
                    <a:pt x="11739" y="733"/>
                    <a:pt x="11969" y="900"/>
                    <a:pt x="12345" y="670"/>
                  </a:cubicBezTo>
                  <a:cubicBezTo>
                    <a:pt x="12701" y="461"/>
                    <a:pt x="13036" y="607"/>
                    <a:pt x="13141" y="1068"/>
                  </a:cubicBezTo>
                  <a:cubicBezTo>
                    <a:pt x="12053" y="1089"/>
                    <a:pt x="10944" y="1068"/>
                    <a:pt x="9856" y="1131"/>
                  </a:cubicBezTo>
                  <a:cubicBezTo>
                    <a:pt x="8140" y="1235"/>
                    <a:pt x="6403" y="1256"/>
                    <a:pt x="4667" y="1319"/>
                  </a:cubicBezTo>
                  <a:cubicBezTo>
                    <a:pt x="3118" y="1403"/>
                    <a:pt x="1570" y="1507"/>
                    <a:pt x="1" y="142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4146125" y="4641675"/>
              <a:ext cx="85825" cy="71700"/>
            </a:xfrm>
            <a:custGeom>
              <a:avLst/>
              <a:gdLst/>
              <a:ahLst/>
              <a:cxnLst/>
              <a:rect l="l" t="t" r="r" b="b"/>
              <a:pathLst>
                <a:path w="3433" h="2868" extrusionOk="0">
                  <a:moveTo>
                    <a:pt x="2930" y="105"/>
                  </a:moveTo>
                  <a:cubicBezTo>
                    <a:pt x="2888" y="461"/>
                    <a:pt x="2616" y="921"/>
                    <a:pt x="3307" y="984"/>
                  </a:cubicBezTo>
                  <a:cubicBezTo>
                    <a:pt x="3411" y="984"/>
                    <a:pt x="3432" y="1172"/>
                    <a:pt x="3411" y="1298"/>
                  </a:cubicBezTo>
                  <a:cubicBezTo>
                    <a:pt x="3370" y="1591"/>
                    <a:pt x="2658" y="2219"/>
                    <a:pt x="2344" y="2219"/>
                  </a:cubicBezTo>
                  <a:cubicBezTo>
                    <a:pt x="2261" y="2219"/>
                    <a:pt x="2114" y="2177"/>
                    <a:pt x="2114" y="2198"/>
                  </a:cubicBezTo>
                  <a:cubicBezTo>
                    <a:pt x="1800" y="2867"/>
                    <a:pt x="1256" y="2365"/>
                    <a:pt x="838" y="2449"/>
                  </a:cubicBezTo>
                  <a:cubicBezTo>
                    <a:pt x="524" y="2532"/>
                    <a:pt x="336" y="2344"/>
                    <a:pt x="189" y="2114"/>
                  </a:cubicBezTo>
                  <a:cubicBezTo>
                    <a:pt x="1" y="1905"/>
                    <a:pt x="43" y="1570"/>
                    <a:pt x="252" y="1382"/>
                  </a:cubicBezTo>
                  <a:cubicBezTo>
                    <a:pt x="629" y="1089"/>
                    <a:pt x="545" y="733"/>
                    <a:pt x="440" y="377"/>
                  </a:cubicBezTo>
                  <a:cubicBezTo>
                    <a:pt x="608" y="377"/>
                    <a:pt x="754" y="315"/>
                    <a:pt x="796" y="126"/>
                  </a:cubicBezTo>
                  <a:cubicBezTo>
                    <a:pt x="1026" y="22"/>
                    <a:pt x="1277" y="1"/>
                    <a:pt x="1507" y="84"/>
                  </a:cubicBezTo>
                  <a:cubicBezTo>
                    <a:pt x="1759" y="461"/>
                    <a:pt x="1800" y="461"/>
                    <a:pt x="2031" y="84"/>
                  </a:cubicBezTo>
                  <a:cubicBezTo>
                    <a:pt x="2323" y="1"/>
                    <a:pt x="2637" y="22"/>
                    <a:pt x="2930" y="105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4157125" y="4770875"/>
              <a:ext cx="166375" cy="35075"/>
            </a:xfrm>
            <a:custGeom>
              <a:avLst/>
              <a:gdLst/>
              <a:ahLst/>
              <a:cxnLst/>
              <a:rect l="l" t="t" r="r" b="b"/>
              <a:pathLst>
                <a:path w="6655" h="1403" extrusionOk="0">
                  <a:moveTo>
                    <a:pt x="0" y="1194"/>
                  </a:moveTo>
                  <a:cubicBezTo>
                    <a:pt x="419" y="712"/>
                    <a:pt x="1026" y="503"/>
                    <a:pt x="1507" y="712"/>
                  </a:cubicBezTo>
                  <a:cubicBezTo>
                    <a:pt x="1695" y="796"/>
                    <a:pt x="1821" y="901"/>
                    <a:pt x="2072" y="796"/>
                  </a:cubicBezTo>
                  <a:cubicBezTo>
                    <a:pt x="2490" y="566"/>
                    <a:pt x="2511" y="587"/>
                    <a:pt x="2888" y="922"/>
                  </a:cubicBezTo>
                  <a:cubicBezTo>
                    <a:pt x="3097" y="880"/>
                    <a:pt x="3097" y="670"/>
                    <a:pt x="3181" y="524"/>
                  </a:cubicBezTo>
                  <a:cubicBezTo>
                    <a:pt x="3432" y="1"/>
                    <a:pt x="3474" y="1"/>
                    <a:pt x="3976" y="398"/>
                  </a:cubicBezTo>
                  <a:cubicBezTo>
                    <a:pt x="4080" y="482"/>
                    <a:pt x="4185" y="524"/>
                    <a:pt x="4311" y="524"/>
                  </a:cubicBezTo>
                  <a:cubicBezTo>
                    <a:pt x="5022" y="461"/>
                    <a:pt x="5838" y="775"/>
                    <a:pt x="6424" y="43"/>
                  </a:cubicBezTo>
                  <a:cubicBezTo>
                    <a:pt x="6654" y="398"/>
                    <a:pt x="6528" y="733"/>
                    <a:pt x="6570" y="1047"/>
                  </a:cubicBezTo>
                  <a:cubicBezTo>
                    <a:pt x="4792" y="1403"/>
                    <a:pt x="3013" y="1173"/>
                    <a:pt x="1235" y="1235"/>
                  </a:cubicBezTo>
                  <a:cubicBezTo>
                    <a:pt x="816" y="1235"/>
                    <a:pt x="419" y="1214"/>
                    <a:pt x="0" y="11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4737750" y="4641675"/>
              <a:ext cx="88950" cy="35600"/>
            </a:xfrm>
            <a:custGeom>
              <a:avLst/>
              <a:gdLst/>
              <a:ahLst/>
              <a:cxnLst/>
              <a:rect l="l" t="t" r="r" b="b"/>
              <a:pathLst>
                <a:path w="3558" h="1424" extrusionOk="0">
                  <a:moveTo>
                    <a:pt x="3558" y="377"/>
                  </a:moveTo>
                  <a:cubicBezTo>
                    <a:pt x="3474" y="1110"/>
                    <a:pt x="3160" y="1424"/>
                    <a:pt x="2595" y="1172"/>
                  </a:cubicBezTo>
                  <a:cubicBezTo>
                    <a:pt x="1967" y="921"/>
                    <a:pt x="1319" y="942"/>
                    <a:pt x="691" y="733"/>
                  </a:cubicBezTo>
                  <a:cubicBezTo>
                    <a:pt x="377" y="628"/>
                    <a:pt x="42" y="587"/>
                    <a:pt x="1" y="168"/>
                  </a:cubicBezTo>
                  <a:cubicBezTo>
                    <a:pt x="147" y="22"/>
                    <a:pt x="377" y="1"/>
                    <a:pt x="545" y="105"/>
                  </a:cubicBezTo>
                  <a:cubicBezTo>
                    <a:pt x="649" y="461"/>
                    <a:pt x="963" y="356"/>
                    <a:pt x="1214" y="356"/>
                  </a:cubicBezTo>
                  <a:cubicBezTo>
                    <a:pt x="1988" y="419"/>
                    <a:pt x="2783" y="231"/>
                    <a:pt x="3558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4756050" y="4770350"/>
              <a:ext cx="79550" cy="27225"/>
            </a:xfrm>
            <a:custGeom>
              <a:avLst/>
              <a:gdLst/>
              <a:ahLst/>
              <a:cxnLst/>
              <a:rect l="l" t="t" r="r" b="b"/>
              <a:pathLst>
                <a:path w="3182" h="1089" extrusionOk="0">
                  <a:moveTo>
                    <a:pt x="1" y="901"/>
                  </a:moveTo>
                  <a:cubicBezTo>
                    <a:pt x="189" y="378"/>
                    <a:pt x="754" y="398"/>
                    <a:pt x="1110" y="106"/>
                  </a:cubicBezTo>
                  <a:cubicBezTo>
                    <a:pt x="1235" y="1"/>
                    <a:pt x="1403" y="85"/>
                    <a:pt x="1486" y="189"/>
                  </a:cubicBezTo>
                  <a:cubicBezTo>
                    <a:pt x="1863" y="608"/>
                    <a:pt x="2282" y="608"/>
                    <a:pt x="2763" y="419"/>
                  </a:cubicBezTo>
                  <a:cubicBezTo>
                    <a:pt x="2993" y="315"/>
                    <a:pt x="3160" y="440"/>
                    <a:pt x="3181" y="691"/>
                  </a:cubicBezTo>
                  <a:cubicBezTo>
                    <a:pt x="2302" y="963"/>
                    <a:pt x="1382" y="922"/>
                    <a:pt x="482" y="1026"/>
                  </a:cubicBezTo>
                  <a:cubicBezTo>
                    <a:pt x="315" y="1089"/>
                    <a:pt x="126" y="1026"/>
                    <a:pt x="1" y="90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5655775" y="4760950"/>
              <a:ext cx="97325" cy="21475"/>
            </a:xfrm>
            <a:custGeom>
              <a:avLst/>
              <a:gdLst/>
              <a:ahLst/>
              <a:cxnLst/>
              <a:rect l="l" t="t" r="r" b="b"/>
              <a:pathLst>
                <a:path w="3893" h="859" extrusionOk="0">
                  <a:moveTo>
                    <a:pt x="0" y="461"/>
                  </a:moveTo>
                  <a:cubicBezTo>
                    <a:pt x="105" y="210"/>
                    <a:pt x="293" y="230"/>
                    <a:pt x="503" y="210"/>
                  </a:cubicBezTo>
                  <a:cubicBezTo>
                    <a:pt x="1486" y="189"/>
                    <a:pt x="2469" y="314"/>
                    <a:pt x="3432" y="42"/>
                  </a:cubicBezTo>
                  <a:cubicBezTo>
                    <a:pt x="3599" y="0"/>
                    <a:pt x="3788" y="63"/>
                    <a:pt x="3892" y="210"/>
                  </a:cubicBezTo>
                  <a:cubicBezTo>
                    <a:pt x="3139" y="461"/>
                    <a:pt x="2428" y="858"/>
                    <a:pt x="1570" y="565"/>
                  </a:cubicBezTo>
                  <a:cubicBezTo>
                    <a:pt x="1089" y="398"/>
                    <a:pt x="524" y="607"/>
                    <a:pt x="0" y="461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4661900" y="4641675"/>
              <a:ext cx="47625" cy="31425"/>
            </a:xfrm>
            <a:custGeom>
              <a:avLst/>
              <a:gdLst/>
              <a:ahLst/>
              <a:cxnLst/>
              <a:rect l="l" t="t" r="r" b="b"/>
              <a:pathLst>
                <a:path w="1905" h="1257" extrusionOk="0">
                  <a:moveTo>
                    <a:pt x="22" y="210"/>
                  </a:moveTo>
                  <a:lnTo>
                    <a:pt x="22" y="64"/>
                  </a:lnTo>
                  <a:cubicBezTo>
                    <a:pt x="314" y="1"/>
                    <a:pt x="628" y="1"/>
                    <a:pt x="921" y="84"/>
                  </a:cubicBezTo>
                  <a:cubicBezTo>
                    <a:pt x="1089" y="587"/>
                    <a:pt x="1507" y="294"/>
                    <a:pt x="1800" y="377"/>
                  </a:cubicBezTo>
                  <a:cubicBezTo>
                    <a:pt x="1842" y="628"/>
                    <a:pt x="1863" y="880"/>
                    <a:pt x="1905" y="1256"/>
                  </a:cubicBezTo>
                  <a:cubicBezTo>
                    <a:pt x="1570" y="1005"/>
                    <a:pt x="1151" y="880"/>
                    <a:pt x="733" y="900"/>
                  </a:cubicBezTo>
                  <a:cubicBezTo>
                    <a:pt x="335" y="900"/>
                    <a:pt x="1" y="712"/>
                    <a:pt x="22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4328700" y="4766700"/>
              <a:ext cx="46050" cy="36125"/>
            </a:xfrm>
            <a:custGeom>
              <a:avLst/>
              <a:gdLst/>
              <a:ahLst/>
              <a:cxnLst/>
              <a:rect l="l" t="t" r="r" b="b"/>
              <a:pathLst>
                <a:path w="1842" h="1445" extrusionOk="0">
                  <a:moveTo>
                    <a:pt x="63" y="1214"/>
                  </a:moveTo>
                  <a:cubicBezTo>
                    <a:pt x="84" y="984"/>
                    <a:pt x="0" y="586"/>
                    <a:pt x="461" y="858"/>
                  </a:cubicBezTo>
                  <a:cubicBezTo>
                    <a:pt x="712" y="1068"/>
                    <a:pt x="1067" y="1089"/>
                    <a:pt x="1360" y="963"/>
                  </a:cubicBezTo>
                  <a:cubicBezTo>
                    <a:pt x="1486" y="712"/>
                    <a:pt x="1235" y="503"/>
                    <a:pt x="1318" y="272"/>
                  </a:cubicBezTo>
                  <a:cubicBezTo>
                    <a:pt x="1360" y="147"/>
                    <a:pt x="1402" y="42"/>
                    <a:pt x="1549" y="42"/>
                  </a:cubicBezTo>
                  <a:cubicBezTo>
                    <a:pt x="1674" y="0"/>
                    <a:pt x="1779" y="84"/>
                    <a:pt x="1800" y="210"/>
                  </a:cubicBezTo>
                  <a:cubicBezTo>
                    <a:pt x="1821" y="544"/>
                    <a:pt x="1821" y="858"/>
                    <a:pt x="1842" y="1193"/>
                  </a:cubicBezTo>
                  <a:cubicBezTo>
                    <a:pt x="1277" y="1423"/>
                    <a:pt x="628" y="1444"/>
                    <a:pt x="63" y="12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4059825" y="4643250"/>
              <a:ext cx="44500" cy="28275"/>
            </a:xfrm>
            <a:custGeom>
              <a:avLst/>
              <a:gdLst/>
              <a:ahLst/>
              <a:cxnLst/>
              <a:rect l="l" t="t" r="r" b="b"/>
              <a:pathLst>
                <a:path w="1780" h="1131" extrusionOk="0">
                  <a:moveTo>
                    <a:pt x="1779" y="189"/>
                  </a:moveTo>
                  <a:cubicBezTo>
                    <a:pt x="1716" y="356"/>
                    <a:pt x="1653" y="524"/>
                    <a:pt x="1612" y="691"/>
                  </a:cubicBezTo>
                  <a:cubicBezTo>
                    <a:pt x="1486" y="1047"/>
                    <a:pt x="1256" y="1130"/>
                    <a:pt x="1089" y="817"/>
                  </a:cubicBezTo>
                  <a:cubicBezTo>
                    <a:pt x="817" y="356"/>
                    <a:pt x="273" y="649"/>
                    <a:pt x="1" y="314"/>
                  </a:cubicBezTo>
                  <a:cubicBezTo>
                    <a:pt x="565" y="1"/>
                    <a:pt x="1172" y="231"/>
                    <a:pt x="1779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5535975" y="4766700"/>
              <a:ext cx="62275" cy="7875"/>
            </a:xfrm>
            <a:custGeom>
              <a:avLst/>
              <a:gdLst/>
              <a:ahLst/>
              <a:cxnLst/>
              <a:rect l="l" t="t" r="r" b="b"/>
              <a:pathLst>
                <a:path w="2491" h="315" extrusionOk="0">
                  <a:moveTo>
                    <a:pt x="1" y="314"/>
                  </a:moveTo>
                  <a:cubicBezTo>
                    <a:pt x="43" y="168"/>
                    <a:pt x="106" y="0"/>
                    <a:pt x="273" y="0"/>
                  </a:cubicBezTo>
                  <a:lnTo>
                    <a:pt x="2198" y="0"/>
                  </a:lnTo>
                  <a:cubicBezTo>
                    <a:pt x="2365" y="0"/>
                    <a:pt x="2449" y="147"/>
                    <a:pt x="2491" y="29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4463125" y="4771400"/>
              <a:ext cx="35600" cy="20950"/>
            </a:xfrm>
            <a:custGeom>
              <a:avLst/>
              <a:gdLst/>
              <a:ahLst/>
              <a:cxnLst/>
              <a:rect l="l" t="t" r="r" b="b"/>
              <a:pathLst>
                <a:path w="1424" h="838" extrusionOk="0">
                  <a:moveTo>
                    <a:pt x="1" y="838"/>
                  </a:moveTo>
                  <a:cubicBezTo>
                    <a:pt x="84" y="64"/>
                    <a:pt x="189" y="1"/>
                    <a:pt x="817" y="356"/>
                  </a:cubicBezTo>
                  <a:cubicBezTo>
                    <a:pt x="1026" y="482"/>
                    <a:pt x="1382" y="440"/>
                    <a:pt x="1423" y="79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4622150" y="4774550"/>
              <a:ext cx="36125" cy="23550"/>
            </a:xfrm>
            <a:custGeom>
              <a:avLst/>
              <a:gdLst/>
              <a:ahLst/>
              <a:cxnLst/>
              <a:rect l="l" t="t" r="r" b="b"/>
              <a:pathLst>
                <a:path w="1445" h="942" extrusionOk="0">
                  <a:moveTo>
                    <a:pt x="21" y="816"/>
                  </a:moveTo>
                  <a:cubicBezTo>
                    <a:pt x="42" y="670"/>
                    <a:pt x="0" y="440"/>
                    <a:pt x="252" y="440"/>
                  </a:cubicBezTo>
                  <a:cubicBezTo>
                    <a:pt x="398" y="440"/>
                    <a:pt x="544" y="586"/>
                    <a:pt x="670" y="482"/>
                  </a:cubicBezTo>
                  <a:cubicBezTo>
                    <a:pt x="1277" y="0"/>
                    <a:pt x="1319" y="482"/>
                    <a:pt x="1444" y="879"/>
                  </a:cubicBezTo>
                  <a:cubicBezTo>
                    <a:pt x="963" y="942"/>
                    <a:pt x="482" y="921"/>
                    <a:pt x="21" y="81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4090700" y="4793900"/>
              <a:ext cx="35575" cy="15200"/>
            </a:xfrm>
            <a:custGeom>
              <a:avLst/>
              <a:gdLst/>
              <a:ahLst/>
              <a:cxnLst/>
              <a:rect l="l" t="t" r="r" b="b"/>
              <a:pathLst>
                <a:path w="1423" h="608" extrusionOk="0">
                  <a:moveTo>
                    <a:pt x="0" y="314"/>
                  </a:moveTo>
                  <a:cubicBezTo>
                    <a:pt x="21" y="189"/>
                    <a:pt x="63" y="1"/>
                    <a:pt x="167" y="42"/>
                  </a:cubicBezTo>
                  <a:cubicBezTo>
                    <a:pt x="565" y="210"/>
                    <a:pt x="1046" y="1"/>
                    <a:pt x="1423" y="314"/>
                  </a:cubicBezTo>
                  <a:cubicBezTo>
                    <a:pt x="942" y="607"/>
                    <a:pt x="460" y="503"/>
                    <a:pt x="0" y="31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5097625" y="4772975"/>
              <a:ext cx="17300" cy="20950"/>
            </a:xfrm>
            <a:custGeom>
              <a:avLst/>
              <a:gdLst/>
              <a:ahLst/>
              <a:cxnLst/>
              <a:rect l="l" t="t" r="r" b="b"/>
              <a:pathLst>
                <a:path w="692" h="838" extrusionOk="0">
                  <a:moveTo>
                    <a:pt x="1" y="607"/>
                  </a:moveTo>
                  <a:cubicBezTo>
                    <a:pt x="210" y="482"/>
                    <a:pt x="440" y="1"/>
                    <a:pt x="691" y="586"/>
                  </a:cubicBezTo>
                  <a:cubicBezTo>
                    <a:pt x="524" y="817"/>
                    <a:pt x="168" y="838"/>
                    <a:pt x="1" y="60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4866425" y="4778200"/>
              <a:ext cx="18350" cy="15725"/>
            </a:xfrm>
            <a:custGeom>
              <a:avLst/>
              <a:gdLst/>
              <a:ahLst/>
              <a:cxnLst/>
              <a:rect l="l" t="t" r="r" b="b"/>
              <a:pathLst>
                <a:path w="734" h="629" extrusionOk="0">
                  <a:moveTo>
                    <a:pt x="1" y="398"/>
                  </a:moveTo>
                  <a:cubicBezTo>
                    <a:pt x="524" y="1"/>
                    <a:pt x="524" y="1"/>
                    <a:pt x="733" y="440"/>
                  </a:cubicBezTo>
                  <a:cubicBezTo>
                    <a:pt x="524" y="629"/>
                    <a:pt x="189" y="608"/>
                    <a:pt x="1" y="39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5607125" y="4768800"/>
              <a:ext cx="22000" cy="12050"/>
            </a:xfrm>
            <a:custGeom>
              <a:avLst/>
              <a:gdLst/>
              <a:ahLst/>
              <a:cxnLst/>
              <a:rect l="l" t="t" r="r" b="b"/>
              <a:pathLst>
                <a:path w="880" h="482" extrusionOk="0">
                  <a:moveTo>
                    <a:pt x="1" y="230"/>
                  </a:moveTo>
                  <a:cubicBezTo>
                    <a:pt x="252" y="0"/>
                    <a:pt x="628" y="0"/>
                    <a:pt x="879" y="230"/>
                  </a:cubicBezTo>
                  <a:cubicBezTo>
                    <a:pt x="628" y="481"/>
                    <a:pt x="252" y="481"/>
                    <a:pt x="1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4130450" y="4645350"/>
              <a:ext cx="17800" cy="15175"/>
            </a:xfrm>
            <a:custGeom>
              <a:avLst/>
              <a:gdLst/>
              <a:ahLst/>
              <a:cxnLst/>
              <a:rect l="l" t="t" r="r" b="b"/>
              <a:pathLst>
                <a:path w="712" h="607" extrusionOk="0">
                  <a:moveTo>
                    <a:pt x="712" y="230"/>
                  </a:moveTo>
                  <a:lnTo>
                    <a:pt x="502" y="356"/>
                  </a:lnTo>
                  <a:cubicBezTo>
                    <a:pt x="105" y="607"/>
                    <a:pt x="105" y="607"/>
                    <a:pt x="0" y="84"/>
                  </a:cubicBezTo>
                  <a:cubicBezTo>
                    <a:pt x="230" y="21"/>
                    <a:pt x="481" y="0"/>
                    <a:pt x="712" y="4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4582925" y="4785525"/>
              <a:ext cx="17800" cy="12575"/>
            </a:xfrm>
            <a:custGeom>
              <a:avLst/>
              <a:gdLst/>
              <a:ahLst/>
              <a:cxnLst/>
              <a:rect l="l" t="t" r="r" b="b"/>
              <a:pathLst>
                <a:path w="712" h="503" extrusionOk="0">
                  <a:moveTo>
                    <a:pt x="0" y="294"/>
                  </a:moveTo>
                  <a:cubicBezTo>
                    <a:pt x="251" y="84"/>
                    <a:pt x="523" y="1"/>
                    <a:pt x="712" y="377"/>
                  </a:cubicBezTo>
                  <a:cubicBezTo>
                    <a:pt x="481" y="503"/>
                    <a:pt x="188" y="482"/>
                    <a:pt x="0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4689100" y="4786575"/>
              <a:ext cx="13625" cy="11000"/>
            </a:xfrm>
            <a:custGeom>
              <a:avLst/>
              <a:gdLst/>
              <a:ahLst/>
              <a:cxnLst/>
              <a:rect l="l" t="t" r="r" b="b"/>
              <a:pathLst>
                <a:path w="545" h="440" extrusionOk="0">
                  <a:moveTo>
                    <a:pt x="1" y="356"/>
                  </a:moveTo>
                  <a:cubicBezTo>
                    <a:pt x="126" y="1"/>
                    <a:pt x="314" y="1"/>
                    <a:pt x="545" y="252"/>
                  </a:cubicBezTo>
                  <a:cubicBezTo>
                    <a:pt x="398" y="419"/>
                    <a:pt x="189" y="440"/>
                    <a:pt x="1" y="356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5638000" y="4767750"/>
              <a:ext cx="8900" cy="6825"/>
            </a:xfrm>
            <a:custGeom>
              <a:avLst/>
              <a:gdLst/>
              <a:ahLst/>
              <a:cxnLst/>
              <a:rect l="l" t="t" r="r" b="b"/>
              <a:pathLst>
                <a:path w="356" h="273" extrusionOk="0">
                  <a:moveTo>
                    <a:pt x="0" y="230"/>
                  </a:moveTo>
                  <a:cubicBezTo>
                    <a:pt x="21" y="126"/>
                    <a:pt x="42" y="21"/>
                    <a:pt x="167" y="21"/>
                  </a:cubicBezTo>
                  <a:cubicBezTo>
                    <a:pt x="314" y="0"/>
                    <a:pt x="335" y="126"/>
                    <a:pt x="356" y="210"/>
                  </a:cubicBezTo>
                  <a:cubicBezTo>
                    <a:pt x="251" y="272"/>
                    <a:pt x="126" y="272"/>
                    <a:pt x="0" y="23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4711600" y="478815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0" y="189"/>
                  </a:moveTo>
                  <a:cubicBezTo>
                    <a:pt x="105" y="0"/>
                    <a:pt x="231" y="21"/>
                    <a:pt x="356" y="189"/>
                  </a:cubicBezTo>
                  <a:cubicBezTo>
                    <a:pt x="231" y="356"/>
                    <a:pt x="105" y="356"/>
                    <a:pt x="0" y="18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4844450" y="4783450"/>
              <a:ext cx="8925" cy="9425"/>
            </a:xfrm>
            <a:custGeom>
              <a:avLst/>
              <a:gdLst/>
              <a:ahLst/>
              <a:cxnLst/>
              <a:rect l="l" t="t" r="r" b="b"/>
              <a:pathLst>
                <a:path w="357" h="377" extrusionOk="0">
                  <a:moveTo>
                    <a:pt x="1" y="188"/>
                  </a:moveTo>
                  <a:cubicBezTo>
                    <a:pt x="126" y="0"/>
                    <a:pt x="252" y="21"/>
                    <a:pt x="357" y="209"/>
                  </a:cubicBezTo>
                  <a:cubicBezTo>
                    <a:pt x="231" y="377"/>
                    <a:pt x="126" y="356"/>
                    <a:pt x="1" y="18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5474250" y="4775075"/>
              <a:ext cx="8400" cy="84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" y="168"/>
                  </a:moveTo>
                  <a:cubicBezTo>
                    <a:pt x="106" y="0"/>
                    <a:pt x="231" y="0"/>
                    <a:pt x="336" y="168"/>
                  </a:cubicBezTo>
                  <a:cubicBezTo>
                    <a:pt x="231" y="335"/>
                    <a:pt x="106" y="335"/>
                    <a:pt x="1" y="168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5097125" y="4725900"/>
              <a:ext cx="52850" cy="39775"/>
            </a:xfrm>
            <a:custGeom>
              <a:avLst/>
              <a:gdLst/>
              <a:ahLst/>
              <a:cxnLst/>
              <a:rect l="l" t="t" r="r" b="b"/>
              <a:pathLst>
                <a:path w="2114" h="1591" extrusionOk="0">
                  <a:moveTo>
                    <a:pt x="42" y="1109"/>
                  </a:moveTo>
                  <a:cubicBezTo>
                    <a:pt x="84" y="942"/>
                    <a:pt x="147" y="754"/>
                    <a:pt x="167" y="586"/>
                  </a:cubicBezTo>
                  <a:cubicBezTo>
                    <a:pt x="209" y="210"/>
                    <a:pt x="439" y="126"/>
                    <a:pt x="732" y="231"/>
                  </a:cubicBezTo>
                  <a:cubicBezTo>
                    <a:pt x="1088" y="335"/>
                    <a:pt x="1402" y="461"/>
                    <a:pt x="1695" y="105"/>
                  </a:cubicBezTo>
                  <a:cubicBezTo>
                    <a:pt x="1779" y="0"/>
                    <a:pt x="1925" y="0"/>
                    <a:pt x="2009" y="105"/>
                  </a:cubicBezTo>
                  <a:cubicBezTo>
                    <a:pt x="2113" y="210"/>
                    <a:pt x="2030" y="314"/>
                    <a:pt x="2009" y="419"/>
                  </a:cubicBezTo>
                  <a:cubicBezTo>
                    <a:pt x="1967" y="796"/>
                    <a:pt x="1611" y="1068"/>
                    <a:pt x="1255" y="1005"/>
                  </a:cubicBezTo>
                  <a:cubicBezTo>
                    <a:pt x="879" y="963"/>
                    <a:pt x="732" y="1026"/>
                    <a:pt x="607" y="1360"/>
                  </a:cubicBezTo>
                  <a:cubicBezTo>
                    <a:pt x="565" y="1528"/>
                    <a:pt x="398" y="1591"/>
                    <a:pt x="251" y="1528"/>
                  </a:cubicBezTo>
                  <a:cubicBezTo>
                    <a:pt x="84" y="1444"/>
                    <a:pt x="0" y="1277"/>
                    <a:pt x="42" y="1109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5821600" y="4678825"/>
              <a:ext cx="14150" cy="12050"/>
            </a:xfrm>
            <a:custGeom>
              <a:avLst/>
              <a:gdLst/>
              <a:ahLst/>
              <a:cxnLst/>
              <a:rect l="l" t="t" r="r" b="b"/>
              <a:pathLst>
                <a:path w="566" h="482" extrusionOk="0">
                  <a:moveTo>
                    <a:pt x="314" y="482"/>
                  </a:moveTo>
                  <a:cubicBezTo>
                    <a:pt x="168" y="482"/>
                    <a:pt x="0" y="461"/>
                    <a:pt x="21" y="272"/>
                  </a:cubicBezTo>
                  <a:cubicBezTo>
                    <a:pt x="0" y="105"/>
                    <a:pt x="147" y="0"/>
                    <a:pt x="293" y="0"/>
                  </a:cubicBezTo>
                  <a:cubicBezTo>
                    <a:pt x="461" y="0"/>
                    <a:pt x="565" y="126"/>
                    <a:pt x="565" y="293"/>
                  </a:cubicBezTo>
                  <a:cubicBezTo>
                    <a:pt x="565" y="461"/>
                    <a:pt x="440" y="461"/>
                    <a:pt x="314" y="482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5341400" y="4657375"/>
              <a:ext cx="15725" cy="11525"/>
            </a:xfrm>
            <a:custGeom>
              <a:avLst/>
              <a:gdLst/>
              <a:ahLst/>
              <a:cxnLst/>
              <a:rect l="l" t="t" r="r" b="b"/>
              <a:pathLst>
                <a:path w="629" h="461" extrusionOk="0">
                  <a:moveTo>
                    <a:pt x="210" y="0"/>
                  </a:moveTo>
                  <a:cubicBezTo>
                    <a:pt x="356" y="21"/>
                    <a:pt x="544" y="84"/>
                    <a:pt x="586" y="272"/>
                  </a:cubicBezTo>
                  <a:cubicBezTo>
                    <a:pt x="628" y="398"/>
                    <a:pt x="482" y="461"/>
                    <a:pt x="377" y="461"/>
                  </a:cubicBezTo>
                  <a:cubicBezTo>
                    <a:pt x="189" y="461"/>
                    <a:pt x="0" y="419"/>
                    <a:pt x="21" y="168"/>
                  </a:cubicBezTo>
                  <a:cubicBezTo>
                    <a:pt x="21" y="84"/>
                    <a:pt x="105" y="0"/>
                    <a:pt x="210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5301650" y="4675150"/>
              <a:ext cx="7875" cy="9975"/>
            </a:xfrm>
            <a:custGeom>
              <a:avLst/>
              <a:gdLst/>
              <a:ahLst/>
              <a:cxnLst/>
              <a:rect l="l" t="t" r="r" b="b"/>
              <a:pathLst>
                <a:path w="315" h="399" extrusionOk="0">
                  <a:moveTo>
                    <a:pt x="314" y="210"/>
                  </a:moveTo>
                  <a:cubicBezTo>
                    <a:pt x="272" y="252"/>
                    <a:pt x="251" y="357"/>
                    <a:pt x="189" y="357"/>
                  </a:cubicBezTo>
                  <a:cubicBezTo>
                    <a:pt x="42" y="398"/>
                    <a:pt x="21" y="273"/>
                    <a:pt x="0" y="168"/>
                  </a:cubicBezTo>
                  <a:cubicBezTo>
                    <a:pt x="0" y="85"/>
                    <a:pt x="63" y="1"/>
                    <a:pt x="168" y="1"/>
                  </a:cubicBezTo>
                  <a:cubicBezTo>
                    <a:pt x="251" y="22"/>
                    <a:pt x="293" y="85"/>
                    <a:pt x="314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5360225" y="4679350"/>
              <a:ext cx="5775" cy="5250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231" y="63"/>
                  </a:moveTo>
                  <a:cubicBezTo>
                    <a:pt x="210" y="105"/>
                    <a:pt x="189" y="168"/>
                    <a:pt x="168" y="209"/>
                  </a:cubicBezTo>
                  <a:cubicBezTo>
                    <a:pt x="105" y="189"/>
                    <a:pt x="42" y="189"/>
                    <a:pt x="22" y="147"/>
                  </a:cubicBezTo>
                  <a:cubicBezTo>
                    <a:pt x="1" y="105"/>
                    <a:pt x="63" y="42"/>
                    <a:pt x="84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4611175" y="4651100"/>
              <a:ext cx="50225" cy="32975"/>
            </a:xfrm>
            <a:custGeom>
              <a:avLst/>
              <a:gdLst/>
              <a:ahLst/>
              <a:cxnLst/>
              <a:rect l="l" t="t" r="r" b="b"/>
              <a:pathLst>
                <a:path w="2009" h="1319" extrusionOk="0">
                  <a:moveTo>
                    <a:pt x="105" y="0"/>
                  </a:moveTo>
                  <a:lnTo>
                    <a:pt x="837" y="0"/>
                  </a:lnTo>
                  <a:cubicBezTo>
                    <a:pt x="816" y="398"/>
                    <a:pt x="942" y="691"/>
                    <a:pt x="1402" y="691"/>
                  </a:cubicBezTo>
                  <a:cubicBezTo>
                    <a:pt x="1527" y="691"/>
                    <a:pt x="1632" y="712"/>
                    <a:pt x="1758" y="754"/>
                  </a:cubicBezTo>
                  <a:cubicBezTo>
                    <a:pt x="1883" y="795"/>
                    <a:pt x="2009" y="900"/>
                    <a:pt x="1967" y="1067"/>
                  </a:cubicBezTo>
                  <a:cubicBezTo>
                    <a:pt x="1925" y="1214"/>
                    <a:pt x="1799" y="1214"/>
                    <a:pt x="1695" y="1235"/>
                  </a:cubicBezTo>
                  <a:cubicBezTo>
                    <a:pt x="1109" y="1319"/>
                    <a:pt x="691" y="942"/>
                    <a:pt x="230" y="733"/>
                  </a:cubicBezTo>
                  <a:cubicBezTo>
                    <a:pt x="0" y="649"/>
                    <a:pt x="146" y="251"/>
                    <a:pt x="105" y="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4476200" y="4645875"/>
              <a:ext cx="35600" cy="15175"/>
            </a:xfrm>
            <a:custGeom>
              <a:avLst/>
              <a:gdLst/>
              <a:ahLst/>
              <a:cxnLst/>
              <a:rect l="l" t="t" r="r" b="b"/>
              <a:pathLst>
                <a:path w="1424" h="607" extrusionOk="0">
                  <a:moveTo>
                    <a:pt x="1" y="377"/>
                  </a:moveTo>
                  <a:cubicBezTo>
                    <a:pt x="1" y="168"/>
                    <a:pt x="189" y="0"/>
                    <a:pt x="398" y="42"/>
                  </a:cubicBezTo>
                  <a:lnTo>
                    <a:pt x="1424" y="42"/>
                  </a:lnTo>
                  <a:cubicBezTo>
                    <a:pt x="1068" y="607"/>
                    <a:pt x="545" y="523"/>
                    <a:pt x="1" y="377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4454750" y="4717525"/>
              <a:ext cx="16775" cy="17300"/>
            </a:xfrm>
            <a:custGeom>
              <a:avLst/>
              <a:gdLst/>
              <a:ahLst/>
              <a:cxnLst/>
              <a:rect l="l" t="t" r="r" b="b"/>
              <a:pathLst>
                <a:path w="671" h="692" extrusionOk="0">
                  <a:moveTo>
                    <a:pt x="336" y="670"/>
                  </a:moveTo>
                  <a:cubicBezTo>
                    <a:pt x="126" y="649"/>
                    <a:pt x="1" y="461"/>
                    <a:pt x="22" y="273"/>
                  </a:cubicBezTo>
                  <a:cubicBezTo>
                    <a:pt x="1" y="126"/>
                    <a:pt x="147" y="1"/>
                    <a:pt x="294" y="43"/>
                  </a:cubicBezTo>
                  <a:cubicBezTo>
                    <a:pt x="503" y="43"/>
                    <a:pt x="670" y="231"/>
                    <a:pt x="649" y="440"/>
                  </a:cubicBezTo>
                  <a:cubicBezTo>
                    <a:pt x="670" y="607"/>
                    <a:pt x="545" y="691"/>
                    <a:pt x="336" y="67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4406100" y="4660500"/>
              <a:ext cx="12075" cy="13125"/>
            </a:xfrm>
            <a:custGeom>
              <a:avLst/>
              <a:gdLst/>
              <a:ahLst/>
              <a:cxnLst/>
              <a:rect l="l" t="t" r="r" b="b"/>
              <a:pathLst>
                <a:path w="483" h="525" extrusionOk="0">
                  <a:moveTo>
                    <a:pt x="461" y="210"/>
                  </a:moveTo>
                  <a:cubicBezTo>
                    <a:pt x="482" y="336"/>
                    <a:pt x="440" y="440"/>
                    <a:pt x="315" y="461"/>
                  </a:cubicBezTo>
                  <a:cubicBezTo>
                    <a:pt x="147" y="524"/>
                    <a:pt x="1" y="399"/>
                    <a:pt x="22" y="252"/>
                  </a:cubicBezTo>
                  <a:cubicBezTo>
                    <a:pt x="1" y="127"/>
                    <a:pt x="106" y="22"/>
                    <a:pt x="231" y="22"/>
                  </a:cubicBezTo>
                  <a:cubicBezTo>
                    <a:pt x="336" y="1"/>
                    <a:pt x="461" y="85"/>
                    <a:pt x="461" y="210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4832950" y="4741075"/>
              <a:ext cx="5250" cy="5775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210" y="84"/>
                  </a:moveTo>
                  <a:cubicBezTo>
                    <a:pt x="189" y="126"/>
                    <a:pt x="189" y="209"/>
                    <a:pt x="147" y="209"/>
                  </a:cubicBezTo>
                  <a:cubicBezTo>
                    <a:pt x="105" y="230"/>
                    <a:pt x="42" y="189"/>
                    <a:pt x="1" y="168"/>
                  </a:cubicBezTo>
                  <a:cubicBezTo>
                    <a:pt x="22" y="105"/>
                    <a:pt x="42" y="42"/>
                    <a:pt x="63" y="21"/>
                  </a:cubicBezTo>
                  <a:cubicBezTo>
                    <a:pt x="105" y="0"/>
                    <a:pt x="168" y="63"/>
                    <a:pt x="210" y="8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4753450" y="467045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63"/>
                  </a:moveTo>
                  <a:cubicBezTo>
                    <a:pt x="189" y="105"/>
                    <a:pt x="168" y="189"/>
                    <a:pt x="126" y="210"/>
                  </a:cubicBezTo>
                  <a:cubicBezTo>
                    <a:pt x="105" y="210"/>
                    <a:pt x="42" y="168"/>
                    <a:pt x="0" y="147"/>
                  </a:cubicBezTo>
                  <a:cubicBezTo>
                    <a:pt x="21" y="105"/>
                    <a:pt x="21" y="21"/>
                    <a:pt x="63" y="1"/>
                  </a:cubicBezTo>
                  <a:cubicBezTo>
                    <a:pt x="105" y="1"/>
                    <a:pt x="147" y="42"/>
                    <a:pt x="209" y="63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4300975" y="4696075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189" y="294"/>
                  </a:moveTo>
                  <a:cubicBezTo>
                    <a:pt x="63" y="273"/>
                    <a:pt x="0" y="231"/>
                    <a:pt x="21" y="147"/>
                  </a:cubicBezTo>
                  <a:cubicBezTo>
                    <a:pt x="21" y="43"/>
                    <a:pt x="105" y="1"/>
                    <a:pt x="189" y="1"/>
                  </a:cubicBezTo>
                  <a:cubicBezTo>
                    <a:pt x="314" y="1"/>
                    <a:pt x="419" y="64"/>
                    <a:pt x="356" y="210"/>
                  </a:cubicBezTo>
                  <a:cubicBezTo>
                    <a:pt x="356" y="252"/>
                    <a:pt x="230" y="294"/>
                    <a:pt x="189" y="294"/>
                  </a:cubicBezTo>
                  <a:close/>
                </a:path>
              </a:pathLst>
            </a:custGeom>
            <a:solidFill>
              <a:schemeClr val="lt2">
                <a:alpha val="33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Handa Notebook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7884"/>
      </a:lt2>
      <a:accent1>
        <a:srgbClr val="FFB5BD"/>
      </a:accent1>
      <a:accent2>
        <a:srgbClr val="FFCF60"/>
      </a:accent2>
      <a:accent3>
        <a:srgbClr val="00426E"/>
      </a:accent3>
      <a:accent4>
        <a:srgbClr val="81C7C7"/>
      </a:accent4>
      <a:accent5>
        <a:srgbClr val="003D6A"/>
      </a:accent5>
      <a:accent6>
        <a:srgbClr val="A8BFCE"/>
      </a:accent6>
      <a:hlink>
        <a:srgbClr val="003D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8680242603FC438DB4DB8586526DC1" ma:contentTypeVersion="7" ma:contentTypeDescription="Create a new document." ma:contentTypeScope="" ma:versionID="b46f3a06eac4adc2fb943d01387fa765">
  <xsd:schema xmlns:xsd="http://www.w3.org/2001/XMLSchema" xmlns:xs="http://www.w3.org/2001/XMLSchema" xmlns:p="http://schemas.microsoft.com/office/2006/metadata/properties" xmlns:ns3="1fd38a90-58f2-4a64-b4e2-505feb50fbbe" xmlns:ns4="133d9f19-1d4a-47fc-96eb-f6ecf167377a" targetNamespace="http://schemas.microsoft.com/office/2006/metadata/properties" ma:root="true" ma:fieldsID="4a3afbba448d1b2fa53ef480f67a4e3a" ns3:_="" ns4:_="">
    <xsd:import namespace="1fd38a90-58f2-4a64-b4e2-505feb50fbbe"/>
    <xsd:import namespace="133d9f19-1d4a-47fc-96eb-f6ecf16737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d38a90-58f2-4a64-b4e2-505feb50fb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d9f19-1d4a-47fc-96eb-f6ecf167377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F2F6EF-D24A-47A2-9052-763B7423EFB5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1fd38a90-58f2-4a64-b4e2-505feb50fbbe"/>
    <ds:schemaRef ds:uri="http://purl.org/dc/terms/"/>
    <ds:schemaRef ds:uri="http://schemas.microsoft.com/office/2006/documentManagement/types"/>
    <ds:schemaRef ds:uri="http://schemas.microsoft.com/office/2006/metadata/properties"/>
    <ds:schemaRef ds:uri="133d9f19-1d4a-47fc-96eb-f6ecf167377a"/>
  </ds:schemaRefs>
</ds:datastoreItem>
</file>

<file path=customXml/itemProps2.xml><?xml version="1.0" encoding="utf-8"?>
<ds:datastoreItem xmlns:ds="http://schemas.openxmlformats.org/officeDocument/2006/customXml" ds:itemID="{46E069BA-CF45-4ED4-9990-31FA9E9F96E0}">
  <ds:schemaRefs>
    <ds:schemaRef ds:uri="133d9f19-1d4a-47fc-96eb-f6ecf167377a"/>
    <ds:schemaRef ds:uri="1fd38a90-58f2-4a64-b4e2-505feb50fbb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918724-88F0-45FF-AED3-F8B361BFE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1571</Words>
  <Application>Microsoft Office PowerPoint</Application>
  <PresentationFormat>On-screen Show (16:9)</PresentationFormat>
  <Paragraphs>456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Handa Notebook Thesis by Slidesgo</vt:lpstr>
      <vt:lpstr>HR Analytics Project</vt:lpstr>
      <vt:lpstr>Table of Contents</vt:lpstr>
      <vt:lpstr>Introduction</vt:lpstr>
      <vt:lpstr>Project Objectives</vt:lpstr>
      <vt:lpstr>Development tools</vt:lpstr>
      <vt:lpstr>Data Overview</vt:lpstr>
      <vt:lpstr>Attributes description</vt:lpstr>
      <vt:lpstr>Dataset description</vt:lpstr>
      <vt:lpstr>Exploratory Data Analysis</vt:lpstr>
      <vt:lpstr>Numerical attributes</vt:lpstr>
      <vt:lpstr>Numerical attributes</vt:lpstr>
      <vt:lpstr>City Development Index (CDI)</vt:lpstr>
      <vt:lpstr>Categorical attributes</vt:lpstr>
      <vt:lpstr>Categorical attributes</vt:lpstr>
      <vt:lpstr>03</vt:lpstr>
      <vt:lpstr>Extract columns, drop odd strings, correct dtype</vt:lpstr>
      <vt:lpstr>All data types before and after cleaning</vt:lpstr>
      <vt:lpstr>Dealing with missing values</vt:lpstr>
      <vt:lpstr> 3.3  Dealing with outliers (numeric values)</vt:lpstr>
      <vt:lpstr> 3.3  Dealing with outliers (numeric values)</vt:lpstr>
      <vt:lpstr>Preprocessing: Transformation</vt:lpstr>
      <vt:lpstr>Data Transformation consist of :</vt:lpstr>
      <vt:lpstr>Data Transformation consist of :</vt:lpstr>
      <vt:lpstr>2</vt:lpstr>
      <vt:lpstr>05</vt:lpstr>
      <vt:lpstr>Higher CDI, stronger tendency to stay Q1: Does city development statistics affect the job decision of the trainees?</vt:lpstr>
      <vt:lpstr>Male is more likely to stay. Q2: Which gender prefers to stay with the company after training courses?</vt:lpstr>
      <vt:lpstr>Higher turnover rate for those with relevant experience Q3: Is relevant experience in the data science field required?</vt:lpstr>
      <vt:lpstr>Full-time students often choose to leave. Q4: Can full-time students join in the training program?</vt:lpstr>
      <vt:lpstr>Graduates are most likely to try new jobs. Q5: Which educational level wants to look for a new job the most?</vt:lpstr>
      <vt:lpstr>PowerPoint Presentation</vt:lpstr>
      <vt:lpstr>Numerical attributes correlation Q7: Which are the key factors that affect the trainees’ decision?</vt:lpstr>
      <vt:lpstr>Numerical attributes correlation Q7: Which are the key factors that affect the trainees’ decision?</vt:lpstr>
      <vt:lpstr>Modeling</vt:lpstr>
      <vt:lpstr>02</vt:lpstr>
      <vt:lpstr>KNN</vt:lpstr>
      <vt:lpstr>Logistic Regression</vt:lpstr>
      <vt:lpstr>Logistic Regression</vt:lpstr>
      <vt:lpstr>PCA</vt:lpstr>
      <vt:lpstr>LR-PCA</vt:lpstr>
      <vt:lpstr>Decision Tree</vt:lpstr>
      <vt:lpstr>07</vt:lpstr>
      <vt:lpstr>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Analysis Project</dc:title>
  <cp:lastModifiedBy>Le Ngoc Uyen Phuong</cp:lastModifiedBy>
  <cp:revision>5</cp:revision>
  <dcterms:modified xsi:type="dcterms:W3CDTF">2022-12-07T15:46:06Z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0x010100B78680242603FC438DB4DB8586526DC1</vt:lpwstr>
  </property>
</Properties>
</file>